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63" r:id="rId3"/>
    <p:sldId id="316" r:id="rId4"/>
    <p:sldId id="352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51" r:id="rId15"/>
    <p:sldId id="353" r:id="rId16"/>
    <p:sldId id="354" r:id="rId17"/>
    <p:sldId id="355" r:id="rId18"/>
    <p:sldId id="356" r:id="rId19"/>
    <p:sldId id="357" r:id="rId20"/>
    <p:sldId id="380" r:id="rId21"/>
    <p:sldId id="358" r:id="rId22"/>
    <p:sldId id="360" r:id="rId23"/>
    <p:sldId id="373" r:id="rId24"/>
    <p:sldId id="374" r:id="rId25"/>
    <p:sldId id="375" r:id="rId26"/>
    <p:sldId id="359" r:id="rId27"/>
    <p:sldId id="376" r:id="rId28"/>
    <p:sldId id="361" r:id="rId29"/>
    <p:sldId id="377" r:id="rId30"/>
    <p:sldId id="257" r:id="rId31"/>
    <p:sldId id="362" r:id="rId32"/>
    <p:sldId id="378" r:id="rId33"/>
    <p:sldId id="343" r:id="rId34"/>
    <p:sldId id="379" r:id="rId35"/>
    <p:sldId id="315" r:id="rId3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15" autoAdjust="0"/>
    <p:restoredTop sz="86466" autoAdjust="0"/>
  </p:normalViewPr>
  <p:slideViewPr>
    <p:cSldViewPr>
      <p:cViewPr>
        <p:scale>
          <a:sx n="75" d="100"/>
          <a:sy n="75" d="100"/>
        </p:scale>
        <p:origin x="-13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1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FC6BD8-148A-467D-A65F-4CB9593A0FD5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A8F0B24E-F9BB-4126-B343-07AB8D168A7F}">
      <dgm:prSet phldrT="[Text]"/>
      <dgm:spPr/>
      <dgm:t>
        <a:bodyPr/>
        <a:lstStyle/>
        <a:p>
          <a:r>
            <a:rPr lang="da-DK" dirty="0" smtClean="0"/>
            <a:t>1.</a:t>
          </a:r>
          <a:endParaRPr lang="da-DK" dirty="0"/>
        </a:p>
      </dgm:t>
    </dgm:pt>
    <dgm:pt modelId="{1FC80E68-4096-403C-AA98-8DB218957D9D}" type="parTrans" cxnId="{D4F12EC6-0F0D-4A59-B811-463248CA13E3}">
      <dgm:prSet/>
      <dgm:spPr/>
      <dgm:t>
        <a:bodyPr/>
        <a:lstStyle/>
        <a:p>
          <a:endParaRPr lang="da-DK"/>
        </a:p>
      </dgm:t>
    </dgm:pt>
    <dgm:pt modelId="{8D05E88B-610A-4378-AE02-E2746A6F5890}" type="sibTrans" cxnId="{D4F12EC6-0F0D-4A59-B811-463248CA13E3}">
      <dgm:prSet/>
      <dgm:spPr/>
      <dgm:t>
        <a:bodyPr/>
        <a:lstStyle/>
        <a:p>
          <a:endParaRPr lang="da-DK"/>
        </a:p>
      </dgm:t>
    </dgm:pt>
    <dgm:pt modelId="{4C992AFC-7550-402A-B2C0-840584888925}">
      <dgm:prSet phldrT="[Text]" custT="1"/>
      <dgm:spPr/>
      <dgm:t>
        <a:bodyPr/>
        <a:lstStyle/>
        <a:p>
          <a:r>
            <a:rPr lang="ru-RU" sz="2100" dirty="0" smtClean="0"/>
            <a:t>Локальная радиосвязь. </a:t>
          </a:r>
        </a:p>
        <a:p>
          <a:r>
            <a:rPr lang="ru-RU" sz="2100" dirty="0" smtClean="0"/>
            <a:t>Организация </a:t>
          </a:r>
          <a:r>
            <a:rPr lang="ru-RU" sz="2100" dirty="0" smtClean="0"/>
            <a:t>радиообмена</a:t>
          </a:r>
          <a:r>
            <a:rPr lang="da-DK" sz="2100" dirty="0" smtClean="0"/>
            <a:t>:</a:t>
          </a:r>
          <a:r>
            <a:rPr lang="ru-RU" sz="2100" dirty="0" smtClean="0"/>
            <a:t> </a:t>
          </a:r>
          <a:r>
            <a:rPr lang="da-DK" sz="2100" dirty="0" smtClean="0"/>
            <a:t>  </a:t>
          </a:r>
          <a:r>
            <a:rPr lang="ru-RU" sz="1600" b="1" i="1" dirty="0" smtClean="0">
              <a:solidFill>
                <a:schemeClr val="accent1">
                  <a:lumMod val="50000"/>
                </a:schemeClr>
              </a:solidFill>
            </a:rPr>
            <a:t>Штаб</a:t>
          </a:r>
          <a:r>
            <a:rPr lang="da-DK" sz="1600" b="1" i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600" b="1" i="1" dirty="0" smtClean="0">
              <a:solidFill>
                <a:schemeClr val="accent1">
                  <a:lumMod val="50000"/>
                </a:schemeClr>
              </a:solidFill>
            </a:rPr>
            <a:t>- </a:t>
          </a:r>
          <a:r>
            <a:rPr lang="ru-RU" sz="1600" b="1" i="1" dirty="0" smtClean="0">
              <a:solidFill>
                <a:schemeClr val="accent1">
                  <a:lumMod val="50000"/>
                </a:schemeClr>
              </a:solidFill>
            </a:rPr>
            <a:t>Поисковые группы</a:t>
          </a:r>
          <a:endParaRPr lang="da-DK" sz="1600" b="1" i="1" dirty="0">
            <a:solidFill>
              <a:schemeClr val="accent1">
                <a:lumMod val="50000"/>
              </a:schemeClr>
            </a:solidFill>
          </a:endParaRPr>
        </a:p>
      </dgm:t>
    </dgm:pt>
    <dgm:pt modelId="{CECAF191-8306-435A-BB2C-6951A24A7C33}" type="parTrans" cxnId="{36482A41-7D6A-4ABC-B6BC-AF16F7D66AD5}">
      <dgm:prSet/>
      <dgm:spPr/>
      <dgm:t>
        <a:bodyPr/>
        <a:lstStyle/>
        <a:p>
          <a:endParaRPr lang="da-DK"/>
        </a:p>
      </dgm:t>
    </dgm:pt>
    <dgm:pt modelId="{76347F96-B399-4576-8ADD-26AA2123D005}" type="sibTrans" cxnId="{36482A41-7D6A-4ABC-B6BC-AF16F7D66AD5}">
      <dgm:prSet/>
      <dgm:spPr/>
      <dgm:t>
        <a:bodyPr/>
        <a:lstStyle/>
        <a:p>
          <a:endParaRPr lang="da-DK"/>
        </a:p>
      </dgm:t>
    </dgm:pt>
    <dgm:pt modelId="{3E51D33A-4FF8-4365-975B-CCB20ED886EC}">
      <dgm:prSet phldrT="[Text]"/>
      <dgm:spPr/>
      <dgm:t>
        <a:bodyPr/>
        <a:lstStyle/>
        <a:p>
          <a:r>
            <a:rPr lang="da-DK" dirty="0" smtClean="0"/>
            <a:t>2.</a:t>
          </a:r>
          <a:endParaRPr lang="da-DK" dirty="0"/>
        </a:p>
      </dgm:t>
    </dgm:pt>
    <dgm:pt modelId="{DA8B5F37-F619-4222-9A3E-6F7856F2ECD7}" type="parTrans" cxnId="{86688272-171B-49FE-AA4D-66022E1674D3}">
      <dgm:prSet/>
      <dgm:spPr/>
      <dgm:t>
        <a:bodyPr/>
        <a:lstStyle/>
        <a:p>
          <a:endParaRPr lang="da-DK"/>
        </a:p>
      </dgm:t>
    </dgm:pt>
    <dgm:pt modelId="{6C91A29C-BE83-48B3-8A28-1BB3BE7D24EA}" type="sibTrans" cxnId="{86688272-171B-49FE-AA4D-66022E1674D3}">
      <dgm:prSet/>
      <dgm:spPr/>
      <dgm:t>
        <a:bodyPr/>
        <a:lstStyle/>
        <a:p>
          <a:endParaRPr lang="da-DK"/>
        </a:p>
      </dgm:t>
    </dgm:pt>
    <dgm:pt modelId="{D1957D43-EACB-493B-B533-EE23CE7A7EAB}">
      <dgm:prSet phldrT="[Text]"/>
      <dgm:spPr/>
      <dgm:t>
        <a:bodyPr/>
        <a:lstStyle/>
        <a:p>
          <a:r>
            <a:rPr lang="ru-RU" sz="2100" dirty="0" smtClean="0"/>
            <a:t>Средняя радиосвязь.</a:t>
          </a:r>
          <a:endParaRPr lang="da-DK" sz="2100" dirty="0"/>
        </a:p>
      </dgm:t>
    </dgm:pt>
    <dgm:pt modelId="{1ACE9C63-B0E5-43AA-B157-EF06C45AF64C}" type="parTrans" cxnId="{0E5102E8-BF34-4B67-9BAD-28B587E3A7E3}">
      <dgm:prSet/>
      <dgm:spPr/>
      <dgm:t>
        <a:bodyPr/>
        <a:lstStyle/>
        <a:p>
          <a:endParaRPr lang="da-DK"/>
        </a:p>
      </dgm:t>
    </dgm:pt>
    <dgm:pt modelId="{454FDA07-60DB-44CC-9F01-2C6CC7385525}" type="sibTrans" cxnId="{0E5102E8-BF34-4B67-9BAD-28B587E3A7E3}">
      <dgm:prSet/>
      <dgm:spPr/>
      <dgm:t>
        <a:bodyPr/>
        <a:lstStyle/>
        <a:p>
          <a:endParaRPr lang="da-DK"/>
        </a:p>
      </dgm:t>
    </dgm:pt>
    <dgm:pt modelId="{450A515F-4271-4569-8D71-4F6E7E3BC1E5}">
      <dgm:prSet phldrT="[Text]"/>
      <dgm:spPr/>
      <dgm:t>
        <a:bodyPr/>
        <a:lstStyle/>
        <a:p>
          <a:r>
            <a:rPr lang="da-DK" dirty="0" smtClean="0"/>
            <a:t>3.</a:t>
          </a:r>
          <a:endParaRPr lang="da-DK" dirty="0"/>
        </a:p>
      </dgm:t>
    </dgm:pt>
    <dgm:pt modelId="{76890EB4-7A6A-4AB3-AFE6-AB8FA983896E}" type="parTrans" cxnId="{1DBA2F3C-5611-4ACE-AE07-4156DA65DA2B}">
      <dgm:prSet/>
      <dgm:spPr/>
      <dgm:t>
        <a:bodyPr/>
        <a:lstStyle/>
        <a:p>
          <a:endParaRPr lang="da-DK"/>
        </a:p>
      </dgm:t>
    </dgm:pt>
    <dgm:pt modelId="{C02164AA-D32C-4724-A368-37629945AF9E}" type="sibTrans" cxnId="{1DBA2F3C-5611-4ACE-AE07-4156DA65DA2B}">
      <dgm:prSet/>
      <dgm:spPr/>
      <dgm:t>
        <a:bodyPr/>
        <a:lstStyle/>
        <a:p>
          <a:endParaRPr lang="da-DK"/>
        </a:p>
      </dgm:t>
    </dgm:pt>
    <dgm:pt modelId="{5827F098-3E4C-4847-A7E2-19E9A23CF580}">
      <dgm:prSet phldrT="[Text]"/>
      <dgm:spPr/>
      <dgm:t>
        <a:bodyPr/>
        <a:lstStyle/>
        <a:p>
          <a:r>
            <a:rPr lang="ru-RU" dirty="0" smtClean="0"/>
            <a:t>Дальняя радиосвязь.</a:t>
          </a:r>
        </a:p>
        <a:p>
          <a:r>
            <a:rPr lang="ru-RU" dirty="0" smtClean="0"/>
            <a:t>Обеспечение многосторонней поддержки места ЧС при природных и техногенных катастрофах.</a:t>
          </a:r>
          <a:endParaRPr lang="da-DK" dirty="0"/>
        </a:p>
      </dgm:t>
    </dgm:pt>
    <dgm:pt modelId="{8572B22D-B326-48D9-B6A7-9DA3B49CAA88}" type="parTrans" cxnId="{8514B930-678D-46B0-8B99-3838145C5C20}">
      <dgm:prSet/>
      <dgm:spPr/>
      <dgm:t>
        <a:bodyPr/>
        <a:lstStyle/>
        <a:p>
          <a:endParaRPr lang="da-DK"/>
        </a:p>
      </dgm:t>
    </dgm:pt>
    <dgm:pt modelId="{AE64C72C-3046-46DA-9CA7-BCEC4949F42A}" type="sibTrans" cxnId="{8514B930-678D-46B0-8B99-3838145C5C20}">
      <dgm:prSet/>
      <dgm:spPr/>
      <dgm:t>
        <a:bodyPr/>
        <a:lstStyle/>
        <a:p>
          <a:endParaRPr lang="da-DK"/>
        </a:p>
      </dgm:t>
    </dgm:pt>
    <dgm:pt modelId="{4DCAF9F0-C551-4DC1-B225-DA2E27213AC5}">
      <dgm:prSet phldrT="[Text]" custT="1"/>
      <dgm:spPr/>
      <dgm:t>
        <a:bodyPr/>
        <a:lstStyle/>
        <a:p>
          <a:r>
            <a:rPr lang="ru-RU" sz="2100" dirty="0" smtClean="0"/>
            <a:t>Создание линии </a:t>
          </a:r>
          <a:r>
            <a:rPr lang="ru-RU" sz="2100" dirty="0" smtClean="0"/>
            <a:t>связи</a:t>
          </a:r>
          <a:r>
            <a:rPr lang="da-DK" sz="2100" dirty="0" smtClean="0"/>
            <a:t>:</a:t>
          </a:r>
          <a:r>
            <a:rPr lang="ru-RU" sz="2100" dirty="0" smtClean="0"/>
            <a:t> </a:t>
          </a:r>
          <a:r>
            <a:rPr lang="ru-RU" sz="1600" b="1" i="1" dirty="0" smtClean="0">
              <a:solidFill>
                <a:schemeClr val="accent1">
                  <a:lumMod val="50000"/>
                </a:schemeClr>
              </a:solidFill>
            </a:rPr>
            <a:t>Координатор </a:t>
          </a:r>
          <a:r>
            <a:rPr lang="ru-RU" sz="1600" b="1" i="1" dirty="0" smtClean="0">
              <a:solidFill>
                <a:schemeClr val="accent1">
                  <a:lumMod val="50000"/>
                </a:schemeClr>
              </a:solidFill>
            </a:rPr>
            <a:t>ПСР</a:t>
          </a:r>
          <a:r>
            <a:rPr lang="da-DK" sz="1600" b="1" i="1" dirty="0" smtClean="0">
              <a:solidFill>
                <a:schemeClr val="accent1">
                  <a:lumMod val="50000"/>
                </a:schemeClr>
              </a:solidFill>
            </a:rPr>
            <a:t> – </a:t>
          </a:r>
          <a:r>
            <a:rPr lang="ru-RU" sz="1600" b="1" i="1" dirty="0" smtClean="0">
              <a:solidFill>
                <a:schemeClr val="accent1">
                  <a:lumMod val="50000"/>
                </a:schemeClr>
              </a:solidFill>
            </a:rPr>
            <a:t>Радиолюбитель</a:t>
          </a:r>
          <a:r>
            <a:rPr lang="da-DK" sz="1600" b="1" i="1" dirty="0" smtClean="0">
              <a:solidFill>
                <a:schemeClr val="accent1">
                  <a:lumMod val="50000"/>
                </a:schemeClr>
              </a:solidFill>
            </a:rPr>
            <a:t> - </a:t>
          </a:r>
          <a:r>
            <a:rPr lang="ru-RU" sz="1600" b="1" i="1" dirty="0" smtClean="0">
              <a:solidFill>
                <a:schemeClr val="accent1">
                  <a:lumMod val="50000"/>
                </a:schemeClr>
              </a:solidFill>
            </a:rPr>
            <a:t>Инфогруппа</a:t>
          </a:r>
          <a:r>
            <a:rPr lang="ru-RU" sz="1600" b="1" i="1" dirty="0" smtClean="0">
              <a:solidFill>
                <a:schemeClr val="accent1">
                  <a:lumMod val="50000"/>
                </a:schemeClr>
              </a:solidFill>
            </a:rPr>
            <a:t>.</a:t>
          </a:r>
          <a:r>
            <a:rPr lang="ru-RU" sz="1600" dirty="0" smtClean="0">
              <a:solidFill>
                <a:schemeClr val="accent1">
                  <a:lumMod val="50000"/>
                </a:schemeClr>
              </a:solidFill>
            </a:rPr>
            <a:t> </a:t>
          </a:r>
          <a:endParaRPr lang="da-DK" sz="1600" dirty="0">
            <a:solidFill>
              <a:schemeClr val="accent1">
                <a:lumMod val="50000"/>
              </a:schemeClr>
            </a:solidFill>
          </a:endParaRPr>
        </a:p>
      </dgm:t>
    </dgm:pt>
    <dgm:pt modelId="{07805D85-40C4-4901-BCFA-66A56C75D458}" type="parTrans" cxnId="{873C4BF1-6072-4602-B45E-D39AD7D3ADAC}">
      <dgm:prSet/>
      <dgm:spPr/>
      <dgm:t>
        <a:bodyPr/>
        <a:lstStyle/>
        <a:p>
          <a:endParaRPr lang="ru-RU"/>
        </a:p>
      </dgm:t>
    </dgm:pt>
    <dgm:pt modelId="{11B311FA-8030-46B0-9EB9-3882DEAF54E8}" type="sibTrans" cxnId="{873C4BF1-6072-4602-B45E-D39AD7D3ADAC}">
      <dgm:prSet/>
      <dgm:spPr/>
      <dgm:t>
        <a:bodyPr/>
        <a:lstStyle/>
        <a:p>
          <a:endParaRPr lang="ru-RU"/>
        </a:p>
      </dgm:t>
    </dgm:pt>
    <dgm:pt modelId="{CBA44FED-30D3-4EC5-87B1-C68AAC6F0898}" type="pres">
      <dgm:prSet presAssocID="{06FC6BD8-148A-467D-A65F-4CB9593A0F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076CF0-9122-488E-B3EC-22FE21F580B2}" type="pres">
      <dgm:prSet presAssocID="{A8F0B24E-F9BB-4126-B343-07AB8D168A7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DD65E-DCC4-44C7-B336-93C53BDCF470}" type="pres">
      <dgm:prSet presAssocID="{A8F0B24E-F9BB-4126-B343-07AB8D168A7F}" presName="bgRect" presStyleLbl="node1" presStyleIdx="0" presStyleCnt="3" custScaleX="100378"/>
      <dgm:spPr/>
      <dgm:t>
        <a:bodyPr/>
        <a:lstStyle/>
        <a:p>
          <a:endParaRPr lang="ru-RU"/>
        </a:p>
      </dgm:t>
    </dgm:pt>
    <dgm:pt modelId="{68EEAE73-7C9B-491B-B732-D5A3F6E0A565}" type="pres">
      <dgm:prSet presAssocID="{A8F0B24E-F9BB-4126-B343-07AB8D168A7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CE021-8B20-49B8-BD22-61483B64DC51}" type="pres">
      <dgm:prSet presAssocID="{A8F0B24E-F9BB-4126-B343-07AB8D168A7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BC19440-6D1D-4D1E-80C6-6AF7881E9079}" type="pres">
      <dgm:prSet presAssocID="{8D05E88B-610A-4378-AE02-E2746A6F5890}" presName="hSp" presStyleCnt="0"/>
      <dgm:spPr/>
      <dgm:t>
        <a:bodyPr/>
        <a:lstStyle/>
        <a:p>
          <a:endParaRPr lang="ru-RU"/>
        </a:p>
      </dgm:t>
    </dgm:pt>
    <dgm:pt modelId="{765BBD52-C54B-49DB-844D-8CA8441C7A25}" type="pres">
      <dgm:prSet presAssocID="{8D05E88B-610A-4378-AE02-E2746A6F5890}" presName="vProcSp" presStyleCnt="0"/>
      <dgm:spPr/>
      <dgm:t>
        <a:bodyPr/>
        <a:lstStyle/>
        <a:p>
          <a:endParaRPr lang="ru-RU"/>
        </a:p>
      </dgm:t>
    </dgm:pt>
    <dgm:pt modelId="{844F06DC-F4EC-49B3-9F85-3CAD6326EDAA}" type="pres">
      <dgm:prSet presAssocID="{8D05E88B-610A-4378-AE02-E2746A6F5890}" presName="vSp1" presStyleCnt="0"/>
      <dgm:spPr/>
      <dgm:t>
        <a:bodyPr/>
        <a:lstStyle/>
        <a:p>
          <a:endParaRPr lang="ru-RU"/>
        </a:p>
      </dgm:t>
    </dgm:pt>
    <dgm:pt modelId="{AF2DE517-3227-4790-B470-6E803AC2F960}" type="pres">
      <dgm:prSet presAssocID="{8D05E88B-610A-4378-AE02-E2746A6F5890}" presName="simulatedConn" presStyleLbl="solidFgAcc1" presStyleIdx="0" presStyleCnt="2" custAng="19814168"/>
      <dgm:spPr/>
      <dgm:t>
        <a:bodyPr/>
        <a:lstStyle/>
        <a:p>
          <a:endParaRPr lang="ru-RU"/>
        </a:p>
      </dgm:t>
    </dgm:pt>
    <dgm:pt modelId="{CCBEC3E6-CD71-47A2-BA19-26EA2EEBB9B3}" type="pres">
      <dgm:prSet presAssocID="{8D05E88B-610A-4378-AE02-E2746A6F5890}" presName="vSp2" presStyleCnt="0"/>
      <dgm:spPr/>
      <dgm:t>
        <a:bodyPr/>
        <a:lstStyle/>
        <a:p>
          <a:endParaRPr lang="ru-RU"/>
        </a:p>
      </dgm:t>
    </dgm:pt>
    <dgm:pt modelId="{1E12984B-DBBA-4536-8627-27050E37A05D}" type="pres">
      <dgm:prSet presAssocID="{8D05E88B-610A-4378-AE02-E2746A6F5890}" presName="sibTrans" presStyleCnt="0"/>
      <dgm:spPr/>
      <dgm:t>
        <a:bodyPr/>
        <a:lstStyle/>
        <a:p>
          <a:endParaRPr lang="ru-RU"/>
        </a:p>
      </dgm:t>
    </dgm:pt>
    <dgm:pt modelId="{1A563A7F-1E6E-41DC-A113-6ECB4E76EBC9}" type="pres">
      <dgm:prSet presAssocID="{3E51D33A-4FF8-4365-975B-CCB20ED886E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E4B1F-0EC2-4BB2-9099-54096610046D}" type="pres">
      <dgm:prSet presAssocID="{3E51D33A-4FF8-4365-975B-CCB20ED886EC}" presName="bgRect" presStyleLbl="node1" presStyleIdx="1" presStyleCnt="3" custScaleX="105151"/>
      <dgm:spPr/>
      <dgm:t>
        <a:bodyPr/>
        <a:lstStyle/>
        <a:p>
          <a:endParaRPr lang="da-DK"/>
        </a:p>
      </dgm:t>
    </dgm:pt>
    <dgm:pt modelId="{790DC08B-3C0D-41BC-A011-46D5FB0D093A}" type="pres">
      <dgm:prSet presAssocID="{3E51D33A-4FF8-4365-975B-CCB20ED886E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F2ED1E5-5DAA-4E43-9203-FEC1B4C2C037}" type="pres">
      <dgm:prSet presAssocID="{3E51D33A-4FF8-4365-975B-CCB20ED886E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DE3D555-FF45-46EC-A3D0-7937B1C0E926}" type="pres">
      <dgm:prSet presAssocID="{6C91A29C-BE83-48B3-8A28-1BB3BE7D24EA}" presName="hSp" presStyleCnt="0"/>
      <dgm:spPr/>
      <dgm:t>
        <a:bodyPr/>
        <a:lstStyle/>
        <a:p>
          <a:endParaRPr lang="ru-RU"/>
        </a:p>
      </dgm:t>
    </dgm:pt>
    <dgm:pt modelId="{6C4A75F4-4E79-487D-A229-1FED2733D68D}" type="pres">
      <dgm:prSet presAssocID="{6C91A29C-BE83-48B3-8A28-1BB3BE7D24EA}" presName="vProcSp" presStyleCnt="0"/>
      <dgm:spPr/>
      <dgm:t>
        <a:bodyPr/>
        <a:lstStyle/>
        <a:p>
          <a:endParaRPr lang="ru-RU"/>
        </a:p>
      </dgm:t>
    </dgm:pt>
    <dgm:pt modelId="{8DC4AA9F-B504-4BB0-8BF5-9AA1C64C15B2}" type="pres">
      <dgm:prSet presAssocID="{6C91A29C-BE83-48B3-8A28-1BB3BE7D24EA}" presName="vSp1" presStyleCnt="0"/>
      <dgm:spPr/>
      <dgm:t>
        <a:bodyPr/>
        <a:lstStyle/>
        <a:p>
          <a:endParaRPr lang="ru-RU"/>
        </a:p>
      </dgm:t>
    </dgm:pt>
    <dgm:pt modelId="{5807C507-56D3-41CF-A794-21DA83DF5C09}" type="pres">
      <dgm:prSet presAssocID="{6C91A29C-BE83-48B3-8A28-1BB3BE7D24EA}" presName="simulatedConn" presStyleLbl="solidFgAcc1" presStyleIdx="1" presStyleCnt="2" custAng="5400000" custLinFactNeighborX="-12219" custLinFactNeighborY="25107"/>
      <dgm:spPr/>
      <dgm:t>
        <a:bodyPr/>
        <a:lstStyle/>
        <a:p>
          <a:endParaRPr lang="ru-RU"/>
        </a:p>
      </dgm:t>
    </dgm:pt>
    <dgm:pt modelId="{E791702C-080A-4467-B92F-F2EA753E8F2E}" type="pres">
      <dgm:prSet presAssocID="{6C91A29C-BE83-48B3-8A28-1BB3BE7D24EA}" presName="vSp2" presStyleCnt="0"/>
      <dgm:spPr/>
      <dgm:t>
        <a:bodyPr/>
        <a:lstStyle/>
        <a:p>
          <a:endParaRPr lang="ru-RU"/>
        </a:p>
      </dgm:t>
    </dgm:pt>
    <dgm:pt modelId="{AC7213C6-B044-4866-AA83-DB173EFF9F62}" type="pres">
      <dgm:prSet presAssocID="{6C91A29C-BE83-48B3-8A28-1BB3BE7D24EA}" presName="sibTrans" presStyleCnt="0"/>
      <dgm:spPr/>
      <dgm:t>
        <a:bodyPr/>
        <a:lstStyle/>
        <a:p>
          <a:endParaRPr lang="ru-RU"/>
        </a:p>
      </dgm:t>
    </dgm:pt>
    <dgm:pt modelId="{8CF37C08-C535-49C3-90C9-D53D79AAFDD5}" type="pres">
      <dgm:prSet presAssocID="{450A515F-4271-4569-8D71-4F6E7E3BC1E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601F7-0759-40D4-92C5-0E42FB22A6AC}" type="pres">
      <dgm:prSet presAssocID="{450A515F-4271-4569-8D71-4F6E7E3BC1E5}" presName="bgRect" presStyleLbl="node1" presStyleIdx="2" presStyleCnt="3"/>
      <dgm:spPr/>
      <dgm:t>
        <a:bodyPr/>
        <a:lstStyle/>
        <a:p>
          <a:endParaRPr lang="ru-RU"/>
        </a:p>
      </dgm:t>
    </dgm:pt>
    <dgm:pt modelId="{693AF8AF-7C53-4225-A0E1-9F5674DD0968}" type="pres">
      <dgm:prSet presAssocID="{450A515F-4271-4569-8D71-4F6E7E3BC1E5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49C3E-2A90-4E03-B3B4-BCB894FDA6D6}" type="pres">
      <dgm:prSet presAssocID="{450A515F-4271-4569-8D71-4F6E7E3BC1E5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710F1651-D026-44AB-A440-338820C60298}" type="presOf" srcId="{06FC6BD8-148A-467D-A65F-4CB9593A0FD5}" destId="{CBA44FED-30D3-4EC5-87B1-C68AAC6F0898}" srcOrd="0" destOrd="0" presId="urn:microsoft.com/office/officeart/2005/8/layout/hProcess7"/>
    <dgm:cxn modelId="{31D9962D-42B1-4051-8B45-7A7A28A64067}" type="presOf" srcId="{3E51D33A-4FF8-4365-975B-CCB20ED886EC}" destId="{790DC08B-3C0D-41BC-A011-46D5FB0D093A}" srcOrd="1" destOrd="0" presId="urn:microsoft.com/office/officeart/2005/8/layout/hProcess7"/>
    <dgm:cxn modelId="{0E5102E8-BF34-4B67-9BAD-28B587E3A7E3}" srcId="{3E51D33A-4FF8-4365-975B-CCB20ED886EC}" destId="{D1957D43-EACB-493B-B533-EE23CE7A7EAB}" srcOrd="0" destOrd="0" parTransId="{1ACE9C63-B0E5-43AA-B157-EF06C45AF64C}" sibTransId="{454FDA07-60DB-44CC-9F01-2C6CC7385525}"/>
    <dgm:cxn modelId="{873C4BF1-6072-4602-B45E-D39AD7D3ADAC}" srcId="{3E51D33A-4FF8-4365-975B-CCB20ED886EC}" destId="{4DCAF9F0-C551-4DC1-B225-DA2E27213AC5}" srcOrd="1" destOrd="0" parTransId="{07805D85-40C4-4901-BCFA-66A56C75D458}" sibTransId="{11B311FA-8030-46B0-9EB9-3882DEAF54E8}"/>
    <dgm:cxn modelId="{51631C60-7E4B-4679-96D4-2DB351A0E3FB}" type="presOf" srcId="{D1957D43-EACB-493B-B533-EE23CE7A7EAB}" destId="{8F2ED1E5-5DAA-4E43-9203-FEC1B4C2C037}" srcOrd="0" destOrd="0" presId="urn:microsoft.com/office/officeart/2005/8/layout/hProcess7"/>
    <dgm:cxn modelId="{8D7E42F0-88C4-4F04-9913-26206EDD325F}" type="presOf" srcId="{450A515F-4271-4569-8D71-4F6E7E3BC1E5}" destId="{693AF8AF-7C53-4225-A0E1-9F5674DD0968}" srcOrd="1" destOrd="0" presId="urn:microsoft.com/office/officeart/2005/8/layout/hProcess7"/>
    <dgm:cxn modelId="{BA0F8F36-31BE-4026-8920-C2678094B74F}" type="presOf" srcId="{3E51D33A-4FF8-4365-975B-CCB20ED886EC}" destId="{08DE4B1F-0EC2-4BB2-9099-54096610046D}" srcOrd="0" destOrd="0" presId="urn:microsoft.com/office/officeart/2005/8/layout/hProcess7"/>
    <dgm:cxn modelId="{644FEEE8-A298-4ED2-B92F-2F5AB982BA87}" type="presOf" srcId="{A8F0B24E-F9BB-4126-B343-07AB8D168A7F}" destId="{D66DD65E-DCC4-44C7-B336-93C53BDCF470}" srcOrd="0" destOrd="0" presId="urn:microsoft.com/office/officeart/2005/8/layout/hProcess7"/>
    <dgm:cxn modelId="{86688272-171B-49FE-AA4D-66022E1674D3}" srcId="{06FC6BD8-148A-467D-A65F-4CB9593A0FD5}" destId="{3E51D33A-4FF8-4365-975B-CCB20ED886EC}" srcOrd="1" destOrd="0" parTransId="{DA8B5F37-F619-4222-9A3E-6F7856F2ECD7}" sibTransId="{6C91A29C-BE83-48B3-8A28-1BB3BE7D24EA}"/>
    <dgm:cxn modelId="{857F2C2D-31FA-4596-98FC-97259D7773D6}" type="presOf" srcId="{450A515F-4271-4569-8D71-4F6E7E3BC1E5}" destId="{2F1601F7-0759-40D4-92C5-0E42FB22A6AC}" srcOrd="0" destOrd="0" presId="urn:microsoft.com/office/officeart/2005/8/layout/hProcess7"/>
    <dgm:cxn modelId="{36482A41-7D6A-4ABC-B6BC-AF16F7D66AD5}" srcId="{A8F0B24E-F9BB-4126-B343-07AB8D168A7F}" destId="{4C992AFC-7550-402A-B2C0-840584888925}" srcOrd="0" destOrd="0" parTransId="{CECAF191-8306-435A-BB2C-6951A24A7C33}" sibTransId="{76347F96-B399-4576-8ADD-26AA2123D005}"/>
    <dgm:cxn modelId="{D4F12EC6-0F0D-4A59-B811-463248CA13E3}" srcId="{06FC6BD8-148A-467D-A65F-4CB9593A0FD5}" destId="{A8F0B24E-F9BB-4126-B343-07AB8D168A7F}" srcOrd="0" destOrd="0" parTransId="{1FC80E68-4096-403C-AA98-8DB218957D9D}" sibTransId="{8D05E88B-610A-4378-AE02-E2746A6F5890}"/>
    <dgm:cxn modelId="{EC797DA7-6289-41FA-9823-C3F9BA6A8735}" type="presOf" srcId="{5827F098-3E4C-4847-A7E2-19E9A23CF580}" destId="{FD349C3E-2A90-4E03-B3B4-BCB894FDA6D6}" srcOrd="0" destOrd="0" presId="urn:microsoft.com/office/officeart/2005/8/layout/hProcess7"/>
    <dgm:cxn modelId="{7E84BA10-0F58-49FD-A21C-9F600F50E76D}" type="presOf" srcId="{A8F0B24E-F9BB-4126-B343-07AB8D168A7F}" destId="{68EEAE73-7C9B-491B-B732-D5A3F6E0A565}" srcOrd="1" destOrd="0" presId="urn:microsoft.com/office/officeart/2005/8/layout/hProcess7"/>
    <dgm:cxn modelId="{6DCCB826-E9ED-4C9C-BC53-BBEEF8B10E4D}" type="presOf" srcId="{4DCAF9F0-C551-4DC1-B225-DA2E27213AC5}" destId="{8F2ED1E5-5DAA-4E43-9203-FEC1B4C2C037}" srcOrd="0" destOrd="1" presId="urn:microsoft.com/office/officeart/2005/8/layout/hProcess7"/>
    <dgm:cxn modelId="{1DBA2F3C-5611-4ACE-AE07-4156DA65DA2B}" srcId="{06FC6BD8-148A-467D-A65F-4CB9593A0FD5}" destId="{450A515F-4271-4569-8D71-4F6E7E3BC1E5}" srcOrd="2" destOrd="0" parTransId="{76890EB4-7A6A-4AB3-AFE6-AB8FA983896E}" sibTransId="{C02164AA-D32C-4724-A368-37629945AF9E}"/>
    <dgm:cxn modelId="{D6A7FF26-3D8B-4BAD-89D8-58BF15960169}" type="presOf" srcId="{4C992AFC-7550-402A-B2C0-840584888925}" destId="{E96CE021-8B20-49B8-BD22-61483B64DC51}" srcOrd="0" destOrd="0" presId="urn:microsoft.com/office/officeart/2005/8/layout/hProcess7"/>
    <dgm:cxn modelId="{8514B930-678D-46B0-8B99-3838145C5C20}" srcId="{450A515F-4271-4569-8D71-4F6E7E3BC1E5}" destId="{5827F098-3E4C-4847-A7E2-19E9A23CF580}" srcOrd="0" destOrd="0" parTransId="{8572B22D-B326-48D9-B6A7-9DA3B49CAA88}" sibTransId="{AE64C72C-3046-46DA-9CA7-BCEC4949F42A}"/>
    <dgm:cxn modelId="{7689DBE8-D9A8-4B08-9D80-8E778B0054B0}" type="presParOf" srcId="{CBA44FED-30D3-4EC5-87B1-C68AAC6F0898}" destId="{C1076CF0-9122-488E-B3EC-22FE21F580B2}" srcOrd="0" destOrd="0" presId="urn:microsoft.com/office/officeart/2005/8/layout/hProcess7"/>
    <dgm:cxn modelId="{2571FAED-1020-466E-86AE-3C166C83A2B2}" type="presParOf" srcId="{C1076CF0-9122-488E-B3EC-22FE21F580B2}" destId="{D66DD65E-DCC4-44C7-B336-93C53BDCF470}" srcOrd="0" destOrd="0" presId="urn:microsoft.com/office/officeart/2005/8/layout/hProcess7"/>
    <dgm:cxn modelId="{3E53B413-4F40-4847-8766-4B2FD5C05F70}" type="presParOf" srcId="{C1076CF0-9122-488E-B3EC-22FE21F580B2}" destId="{68EEAE73-7C9B-491B-B732-D5A3F6E0A565}" srcOrd="1" destOrd="0" presId="urn:microsoft.com/office/officeart/2005/8/layout/hProcess7"/>
    <dgm:cxn modelId="{64E30C12-EAA7-4003-8C1C-D6B9EE9B3301}" type="presParOf" srcId="{C1076CF0-9122-488E-B3EC-22FE21F580B2}" destId="{E96CE021-8B20-49B8-BD22-61483B64DC51}" srcOrd="2" destOrd="0" presId="urn:microsoft.com/office/officeart/2005/8/layout/hProcess7"/>
    <dgm:cxn modelId="{BBBE3479-43BB-463D-8B68-1C4303F8C58D}" type="presParOf" srcId="{CBA44FED-30D3-4EC5-87B1-C68AAC6F0898}" destId="{CBC19440-6D1D-4D1E-80C6-6AF7881E9079}" srcOrd="1" destOrd="0" presId="urn:microsoft.com/office/officeart/2005/8/layout/hProcess7"/>
    <dgm:cxn modelId="{314500C2-CE62-4D5C-B8DF-2EDE136D3AFB}" type="presParOf" srcId="{CBA44FED-30D3-4EC5-87B1-C68AAC6F0898}" destId="{765BBD52-C54B-49DB-844D-8CA8441C7A25}" srcOrd="2" destOrd="0" presId="urn:microsoft.com/office/officeart/2005/8/layout/hProcess7"/>
    <dgm:cxn modelId="{F405206C-2E1D-4D7B-A786-3CDF21EED5C9}" type="presParOf" srcId="{765BBD52-C54B-49DB-844D-8CA8441C7A25}" destId="{844F06DC-F4EC-49B3-9F85-3CAD6326EDAA}" srcOrd="0" destOrd="0" presId="urn:microsoft.com/office/officeart/2005/8/layout/hProcess7"/>
    <dgm:cxn modelId="{21185F5D-D971-4810-A8F6-443A70EE06F5}" type="presParOf" srcId="{765BBD52-C54B-49DB-844D-8CA8441C7A25}" destId="{AF2DE517-3227-4790-B470-6E803AC2F960}" srcOrd="1" destOrd="0" presId="urn:microsoft.com/office/officeart/2005/8/layout/hProcess7"/>
    <dgm:cxn modelId="{1CE66797-0421-4812-9CCC-134F71B32377}" type="presParOf" srcId="{765BBD52-C54B-49DB-844D-8CA8441C7A25}" destId="{CCBEC3E6-CD71-47A2-BA19-26EA2EEBB9B3}" srcOrd="2" destOrd="0" presId="urn:microsoft.com/office/officeart/2005/8/layout/hProcess7"/>
    <dgm:cxn modelId="{D27D714C-152F-4198-8F0C-06133F84CB7C}" type="presParOf" srcId="{CBA44FED-30D3-4EC5-87B1-C68AAC6F0898}" destId="{1E12984B-DBBA-4536-8627-27050E37A05D}" srcOrd="3" destOrd="0" presId="urn:microsoft.com/office/officeart/2005/8/layout/hProcess7"/>
    <dgm:cxn modelId="{7354E517-E4F1-4820-BA9A-F5BD02B005D2}" type="presParOf" srcId="{CBA44FED-30D3-4EC5-87B1-C68AAC6F0898}" destId="{1A563A7F-1E6E-41DC-A113-6ECB4E76EBC9}" srcOrd="4" destOrd="0" presId="urn:microsoft.com/office/officeart/2005/8/layout/hProcess7"/>
    <dgm:cxn modelId="{524D829D-E2BC-4C64-B5D4-5847AF4B5FF6}" type="presParOf" srcId="{1A563A7F-1E6E-41DC-A113-6ECB4E76EBC9}" destId="{08DE4B1F-0EC2-4BB2-9099-54096610046D}" srcOrd="0" destOrd="0" presId="urn:microsoft.com/office/officeart/2005/8/layout/hProcess7"/>
    <dgm:cxn modelId="{6246BAC2-FD66-44A0-B73D-0FED63F40391}" type="presParOf" srcId="{1A563A7F-1E6E-41DC-A113-6ECB4E76EBC9}" destId="{790DC08B-3C0D-41BC-A011-46D5FB0D093A}" srcOrd="1" destOrd="0" presId="urn:microsoft.com/office/officeart/2005/8/layout/hProcess7"/>
    <dgm:cxn modelId="{EA738050-06C0-4A1F-82E1-398E2C148708}" type="presParOf" srcId="{1A563A7F-1E6E-41DC-A113-6ECB4E76EBC9}" destId="{8F2ED1E5-5DAA-4E43-9203-FEC1B4C2C037}" srcOrd="2" destOrd="0" presId="urn:microsoft.com/office/officeart/2005/8/layout/hProcess7"/>
    <dgm:cxn modelId="{9F930E6D-BF98-4570-9F65-F017EFB6BE3D}" type="presParOf" srcId="{CBA44FED-30D3-4EC5-87B1-C68AAC6F0898}" destId="{4DE3D555-FF45-46EC-A3D0-7937B1C0E926}" srcOrd="5" destOrd="0" presId="urn:microsoft.com/office/officeart/2005/8/layout/hProcess7"/>
    <dgm:cxn modelId="{276F76BC-66F2-4BE8-88E9-BD1D6F93B1E6}" type="presParOf" srcId="{CBA44FED-30D3-4EC5-87B1-C68AAC6F0898}" destId="{6C4A75F4-4E79-487D-A229-1FED2733D68D}" srcOrd="6" destOrd="0" presId="urn:microsoft.com/office/officeart/2005/8/layout/hProcess7"/>
    <dgm:cxn modelId="{3949167F-5084-4002-9188-E18C634C44BD}" type="presParOf" srcId="{6C4A75F4-4E79-487D-A229-1FED2733D68D}" destId="{8DC4AA9F-B504-4BB0-8BF5-9AA1C64C15B2}" srcOrd="0" destOrd="0" presId="urn:microsoft.com/office/officeart/2005/8/layout/hProcess7"/>
    <dgm:cxn modelId="{0CBF0591-EC7A-4E96-996C-1A1113FAA5E6}" type="presParOf" srcId="{6C4A75F4-4E79-487D-A229-1FED2733D68D}" destId="{5807C507-56D3-41CF-A794-21DA83DF5C09}" srcOrd="1" destOrd="0" presId="urn:microsoft.com/office/officeart/2005/8/layout/hProcess7"/>
    <dgm:cxn modelId="{9B21F994-6A42-4CAF-B547-749B488F1AAD}" type="presParOf" srcId="{6C4A75F4-4E79-487D-A229-1FED2733D68D}" destId="{E791702C-080A-4467-B92F-F2EA753E8F2E}" srcOrd="2" destOrd="0" presId="urn:microsoft.com/office/officeart/2005/8/layout/hProcess7"/>
    <dgm:cxn modelId="{F1EEB380-853D-4EBF-95C5-3DB3B10AB172}" type="presParOf" srcId="{CBA44FED-30D3-4EC5-87B1-C68AAC6F0898}" destId="{AC7213C6-B044-4866-AA83-DB173EFF9F62}" srcOrd="7" destOrd="0" presId="urn:microsoft.com/office/officeart/2005/8/layout/hProcess7"/>
    <dgm:cxn modelId="{AC5168CC-6D2E-46C7-BC64-0A9A78623F6A}" type="presParOf" srcId="{CBA44FED-30D3-4EC5-87B1-C68AAC6F0898}" destId="{8CF37C08-C535-49C3-90C9-D53D79AAFDD5}" srcOrd="8" destOrd="0" presId="urn:microsoft.com/office/officeart/2005/8/layout/hProcess7"/>
    <dgm:cxn modelId="{B289F629-0B24-40CF-AA89-009B34E9BEAA}" type="presParOf" srcId="{8CF37C08-C535-49C3-90C9-D53D79AAFDD5}" destId="{2F1601F7-0759-40D4-92C5-0E42FB22A6AC}" srcOrd="0" destOrd="0" presId="urn:microsoft.com/office/officeart/2005/8/layout/hProcess7"/>
    <dgm:cxn modelId="{B8512D1B-98AC-4B47-A937-972FAE787C5E}" type="presParOf" srcId="{8CF37C08-C535-49C3-90C9-D53D79AAFDD5}" destId="{693AF8AF-7C53-4225-A0E1-9F5674DD0968}" srcOrd="1" destOrd="0" presId="urn:microsoft.com/office/officeart/2005/8/layout/hProcess7"/>
    <dgm:cxn modelId="{6AE61C4D-A0CF-4189-9B84-AA3D89787CE7}" type="presParOf" srcId="{8CF37C08-C535-49C3-90C9-D53D79AAFDD5}" destId="{FD349C3E-2A90-4E03-B3B4-BCB894FDA6D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9C3F193-F03A-4A0B-8DD5-08753CA93D1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531D4CA1-13AE-4546-BA1D-EACB63FD425B}">
      <dgm:prSet phldrT="[Text]"/>
      <dgm:spPr/>
      <dgm:t>
        <a:bodyPr/>
        <a:lstStyle/>
        <a:p>
          <a:r>
            <a:rPr lang="da-DK" dirty="0" smtClean="0"/>
            <a:t>4.</a:t>
          </a:r>
          <a:endParaRPr lang="da-DK" dirty="0"/>
        </a:p>
      </dgm:t>
    </dgm:pt>
    <dgm:pt modelId="{64C29DA5-50C2-4CF9-A3E5-B87B63910F2C}" type="parTrans" cxnId="{8F9C8B76-86FD-4BFB-8D67-0E79DE1B9986}">
      <dgm:prSet/>
      <dgm:spPr/>
      <dgm:t>
        <a:bodyPr/>
        <a:lstStyle/>
        <a:p>
          <a:endParaRPr lang="da-DK"/>
        </a:p>
      </dgm:t>
    </dgm:pt>
    <dgm:pt modelId="{744BCAFF-3C9A-44FA-A157-3F9A56932892}" type="sibTrans" cxnId="{8F9C8B76-86FD-4BFB-8D67-0E79DE1B9986}">
      <dgm:prSet/>
      <dgm:spPr/>
      <dgm:t>
        <a:bodyPr/>
        <a:lstStyle/>
        <a:p>
          <a:endParaRPr lang="da-DK"/>
        </a:p>
      </dgm:t>
    </dgm:pt>
    <dgm:pt modelId="{2461A38F-D56C-4AE6-8C78-0A69217A26B2}">
      <dgm:prSet phldrT="[Text]"/>
      <dgm:spPr/>
      <dgm:t>
        <a:bodyPr/>
        <a:lstStyle/>
        <a:p>
          <a:r>
            <a:rPr lang="da-DK" dirty="0" smtClean="0"/>
            <a:t>5.</a:t>
          </a:r>
          <a:endParaRPr lang="da-DK" dirty="0"/>
        </a:p>
      </dgm:t>
    </dgm:pt>
    <dgm:pt modelId="{93E89DCE-4766-4504-9313-393A9D71307E}" type="parTrans" cxnId="{293D177F-217C-486D-9952-59DFBDF5A392}">
      <dgm:prSet/>
      <dgm:spPr/>
      <dgm:t>
        <a:bodyPr/>
        <a:lstStyle/>
        <a:p>
          <a:endParaRPr lang="da-DK"/>
        </a:p>
      </dgm:t>
    </dgm:pt>
    <dgm:pt modelId="{0D448666-AA30-4A3F-82C8-CF2F8741F3B8}" type="sibTrans" cxnId="{293D177F-217C-486D-9952-59DFBDF5A392}">
      <dgm:prSet/>
      <dgm:spPr/>
      <dgm:t>
        <a:bodyPr/>
        <a:lstStyle/>
        <a:p>
          <a:endParaRPr lang="da-DK"/>
        </a:p>
      </dgm:t>
    </dgm:pt>
    <dgm:pt modelId="{84855591-672C-4D19-BCA2-6C16E71F01F3}">
      <dgm:prSet phldrT="[Text]"/>
      <dgm:spPr/>
      <dgm:t>
        <a:bodyPr/>
        <a:lstStyle/>
        <a:p>
          <a:r>
            <a:rPr lang="ru-RU" b="0" i="0" dirty="0" smtClean="0"/>
            <a:t>передавать произвольные коды и сокращения</a:t>
          </a:r>
          <a:r>
            <a:rPr lang="da-DK" b="0" i="0" dirty="0" smtClean="0"/>
            <a:t>, </a:t>
          </a:r>
          <a:r>
            <a:rPr lang="ru-RU" b="0" i="0" dirty="0" smtClean="0"/>
            <a:t>ложную или вводящую в заблуждение</a:t>
          </a:r>
          <a:r>
            <a:rPr lang="da-DK" b="0" i="0" dirty="0" smtClean="0"/>
            <a:t> </a:t>
          </a:r>
          <a:r>
            <a:rPr lang="ru-RU" b="0" i="0" dirty="0" smtClean="0"/>
            <a:t>информацию</a:t>
          </a:r>
          <a:endParaRPr lang="da-DK" dirty="0"/>
        </a:p>
      </dgm:t>
    </dgm:pt>
    <dgm:pt modelId="{0397F1C8-0654-41EE-B6DB-D0FF26557231}" type="parTrans" cxnId="{16562C8C-B3C2-4E8B-B920-21CB7CA0F4CB}">
      <dgm:prSet/>
      <dgm:spPr/>
      <dgm:t>
        <a:bodyPr/>
        <a:lstStyle/>
        <a:p>
          <a:endParaRPr lang="da-DK"/>
        </a:p>
      </dgm:t>
    </dgm:pt>
    <dgm:pt modelId="{13F541F9-188E-4912-B49F-29CEC33ECEBD}" type="sibTrans" cxnId="{16562C8C-B3C2-4E8B-B920-21CB7CA0F4CB}">
      <dgm:prSet/>
      <dgm:spPr/>
      <dgm:t>
        <a:bodyPr/>
        <a:lstStyle/>
        <a:p>
          <a:endParaRPr lang="da-DK"/>
        </a:p>
      </dgm:t>
    </dgm:pt>
    <dgm:pt modelId="{BD1DF3E5-C8C6-4356-8E74-ED494D72239D}">
      <dgm:prSet phldrT="[Text]"/>
      <dgm:spPr/>
      <dgm:t>
        <a:bodyPr/>
        <a:lstStyle/>
        <a:p>
          <a:r>
            <a:rPr lang="ru-RU" b="0" i="0" dirty="0" smtClean="0"/>
            <a:t>увеличивать мощность радиопередающих станций сверх указанной в лицензии</a:t>
          </a:r>
          <a:endParaRPr lang="da-DK" dirty="0"/>
        </a:p>
      </dgm:t>
    </dgm:pt>
    <dgm:pt modelId="{4BCD92E9-2E50-4DC2-84E0-8A6818F1B007}" type="sibTrans" cxnId="{D9D5D8A8-DCB9-4F18-A9C1-10A0A7112A79}">
      <dgm:prSet/>
      <dgm:spPr/>
      <dgm:t>
        <a:bodyPr/>
        <a:lstStyle/>
        <a:p>
          <a:endParaRPr lang="da-DK"/>
        </a:p>
      </dgm:t>
    </dgm:pt>
    <dgm:pt modelId="{7B64070C-AF56-41BD-AF27-CBF9FCB1139E}" type="parTrans" cxnId="{D9D5D8A8-DCB9-4F18-A9C1-10A0A7112A79}">
      <dgm:prSet/>
      <dgm:spPr/>
      <dgm:t>
        <a:bodyPr/>
        <a:lstStyle/>
        <a:p>
          <a:endParaRPr lang="da-DK"/>
        </a:p>
      </dgm:t>
    </dgm:pt>
    <dgm:pt modelId="{3326AA16-4FB7-484C-9ACF-814A9BF80E1C}">
      <dgm:prSet phldrT="[Text]"/>
      <dgm:spPr/>
      <dgm:t>
        <a:bodyPr/>
        <a:lstStyle/>
        <a:p>
          <a:r>
            <a:rPr lang="da-DK" b="0" i="0" dirty="0" smtClean="0"/>
            <a:t>p</a:t>
          </a:r>
          <a:r>
            <a:rPr lang="ru-RU" b="0" i="0" dirty="0" smtClean="0"/>
            <a:t>адиопереговоры должны содержать только информацию, разрешенную для передачи по открытым радиоканалам</a:t>
          </a:r>
          <a:endParaRPr lang="da-DK" dirty="0"/>
        </a:p>
      </dgm:t>
    </dgm:pt>
    <dgm:pt modelId="{78003538-1D36-41BD-AA47-5B85F24BFDA8}" type="sibTrans" cxnId="{76341569-08E6-4C42-8CF1-5D8570B79145}">
      <dgm:prSet/>
      <dgm:spPr/>
      <dgm:t>
        <a:bodyPr/>
        <a:lstStyle/>
        <a:p>
          <a:endParaRPr lang="da-DK"/>
        </a:p>
      </dgm:t>
    </dgm:pt>
    <dgm:pt modelId="{6CB20031-7547-4417-95A1-ACF418C9EB7D}" type="parTrans" cxnId="{76341569-08E6-4C42-8CF1-5D8570B79145}">
      <dgm:prSet/>
      <dgm:spPr/>
      <dgm:t>
        <a:bodyPr/>
        <a:lstStyle/>
        <a:p>
          <a:endParaRPr lang="da-DK"/>
        </a:p>
      </dgm:t>
    </dgm:pt>
    <dgm:pt modelId="{182C2C3A-A36B-43C4-AB43-B943C0669AF0}">
      <dgm:prSet phldrT="[Text]"/>
      <dgm:spPr/>
      <dgm:t>
        <a:bodyPr/>
        <a:lstStyle/>
        <a:p>
          <a:r>
            <a:rPr lang="da-DK" dirty="0" smtClean="0"/>
            <a:t>6.</a:t>
          </a:r>
          <a:endParaRPr lang="da-DK" dirty="0"/>
        </a:p>
      </dgm:t>
    </dgm:pt>
    <dgm:pt modelId="{5B3B93BE-0047-4C71-8656-92E96768152E}" type="sibTrans" cxnId="{07891BAD-E3E6-4870-9934-5F95D4DFD5D4}">
      <dgm:prSet/>
      <dgm:spPr/>
      <dgm:t>
        <a:bodyPr/>
        <a:lstStyle/>
        <a:p>
          <a:endParaRPr lang="da-DK"/>
        </a:p>
      </dgm:t>
    </dgm:pt>
    <dgm:pt modelId="{AB3D8809-14EF-4602-AEAA-350D7A483D0B}" type="parTrans" cxnId="{07891BAD-E3E6-4870-9934-5F95D4DFD5D4}">
      <dgm:prSet/>
      <dgm:spPr/>
      <dgm:t>
        <a:bodyPr/>
        <a:lstStyle/>
        <a:p>
          <a:endParaRPr lang="da-DK"/>
        </a:p>
      </dgm:t>
    </dgm:pt>
    <dgm:pt modelId="{0AB22461-0F3F-4FB9-A365-EA2393281DD4}" type="pres">
      <dgm:prSet presAssocID="{69C3F193-F03A-4A0B-8DD5-08753CA93D1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B825359F-A141-438B-A1BD-BBC1C442D99B}" type="pres">
      <dgm:prSet presAssocID="{531D4CA1-13AE-4546-BA1D-EACB63FD425B}" presName="circle1" presStyleLbl="node1" presStyleIdx="0" presStyleCnt="3"/>
      <dgm:spPr/>
    </dgm:pt>
    <dgm:pt modelId="{8132FEAB-DD24-4FFC-B147-846E37BFA34D}" type="pres">
      <dgm:prSet presAssocID="{531D4CA1-13AE-4546-BA1D-EACB63FD425B}" presName="space" presStyleCnt="0"/>
      <dgm:spPr/>
    </dgm:pt>
    <dgm:pt modelId="{2B8E1024-6245-464A-B471-083547D06948}" type="pres">
      <dgm:prSet presAssocID="{531D4CA1-13AE-4546-BA1D-EACB63FD425B}" presName="rect1" presStyleLbl="alignAcc1" presStyleIdx="0" presStyleCnt="3"/>
      <dgm:spPr/>
      <dgm:t>
        <a:bodyPr/>
        <a:lstStyle/>
        <a:p>
          <a:endParaRPr lang="da-DK"/>
        </a:p>
      </dgm:t>
    </dgm:pt>
    <dgm:pt modelId="{981A8CC5-7AEB-4355-8776-9C3409DC49FD}" type="pres">
      <dgm:prSet presAssocID="{2461A38F-D56C-4AE6-8C78-0A69217A26B2}" presName="vertSpace2" presStyleLbl="node1" presStyleIdx="0" presStyleCnt="3"/>
      <dgm:spPr/>
    </dgm:pt>
    <dgm:pt modelId="{9BAE798F-FF2B-4DEC-91DC-E715852862CF}" type="pres">
      <dgm:prSet presAssocID="{2461A38F-D56C-4AE6-8C78-0A69217A26B2}" presName="circle2" presStyleLbl="node1" presStyleIdx="1" presStyleCnt="3"/>
      <dgm:spPr/>
    </dgm:pt>
    <dgm:pt modelId="{2F483C41-5ACC-4855-A384-DB420555CB1A}" type="pres">
      <dgm:prSet presAssocID="{2461A38F-D56C-4AE6-8C78-0A69217A26B2}" presName="rect2" presStyleLbl="alignAcc1" presStyleIdx="1" presStyleCnt="3"/>
      <dgm:spPr/>
      <dgm:t>
        <a:bodyPr/>
        <a:lstStyle/>
        <a:p>
          <a:endParaRPr lang="da-DK"/>
        </a:p>
      </dgm:t>
    </dgm:pt>
    <dgm:pt modelId="{B40DE59A-DF23-42DF-B50D-DC3819C32BE2}" type="pres">
      <dgm:prSet presAssocID="{182C2C3A-A36B-43C4-AB43-B943C0669AF0}" presName="vertSpace3" presStyleLbl="node1" presStyleIdx="1" presStyleCnt="3"/>
      <dgm:spPr/>
    </dgm:pt>
    <dgm:pt modelId="{F1F08021-D158-4878-A43C-449B5B4D4973}" type="pres">
      <dgm:prSet presAssocID="{182C2C3A-A36B-43C4-AB43-B943C0669AF0}" presName="circle3" presStyleLbl="node1" presStyleIdx="2" presStyleCnt="3"/>
      <dgm:spPr/>
    </dgm:pt>
    <dgm:pt modelId="{D68DDCF3-C898-4FF3-B054-C2167E57A98F}" type="pres">
      <dgm:prSet presAssocID="{182C2C3A-A36B-43C4-AB43-B943C0669AF0}" presName="rect3" presStyleLbl="alignAcc1" presStyleIdx="2" presStyleCnt="3"/>
      <dgm:spPr/>
      <dgm:t>
        <a:bodyPr/>
        <a:lstStyle/>
        <a:p>
          <a:endParaRPr lang="da-DK"/>
        </a:p>
      </dgm:t>
    </dgm:pt>
    <dgm:pt modelId="{F80317D0-DC29-47B1-95D2-68F16F0AA909}" type="pres">
      <dgm:prSet presAssocID="{531D4CA1-13AE-4546-BA1D-EACB63FD425B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0F24106-C211-42EA-A983-EC0CD7D07493}" type="pres">
      <dgm:prSet presAssocID="{531D4CA1-13AE-4546-BA1D-EACB63FD425B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44C7DEE-A3E2-466F-ACF5-19FAE99A1ACA}" type="pres">
      <dgm:prSet presAssocID="{2461A38F-D56C-4AE6-8C78-0A69217A26B2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FF9AD11-F1F2-4126-B678-502F13669595}" type="pres">
      <dgm:prSet presAssocID="{2461A38F-D56C-4AE6-8C78-0A69217A26B2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69FBFD6-B2E5-4DB6-9077-EBCF7DA3ADD5}" type="pres">
      <dgm:prSet presAssocID="{182C2C3A-A36B-43C4-AB43-B943C0669AF0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AD73455-1E09-48ED-877D-154FC79CF851}" type="pres">
      <dgm:prSet presAssocID="{182C2C3A-A36B-43C4-AB43-B943C0669AF0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FD50B6EC-E7D5-486E-A7ED-CA646D2B5319}" type="presOf" srcId="{182C2C3A-A36B-43C4-AB43-B943C0669AF0}" destId="{069FBFD6-B2E5-4DB6-9077-EBCF7DA3ADD5}" srcOrd="1" destOrd="0" presId="urn:microsoft.com/office/officeart/2005/8/layout/target3"/>
    <dgm:cxn modelId="{8F9C8B76-86FD-4BFB-8D67-0E79DE1B9986}" srcId="{69C3F193-F03A-4A0B-8DD5-08753CA93D1E}" destId="{531D4CA1-13AE-4546-BA1D-EACB63FD425B}" srcOrd="0" destOrd="0" parTransId="{64C29DA5-50C2-4CF9-A3E5-B87B63910F2C}" sibTransId="{744BCAFF-3C9A-44FA-A157-3F9A56932892}"/>
    <dgm:cxn modelId="{57CFB868-36F0-43AA-BAC6-2466E0DD3047}" type="presOf" srcId="{69C3F193-F03A-4A0B-8DD5-08753CA93D1E}" destId="{0AB22461-0F3F-4FB9-A365-EA2393281DD4}" srcOrd="0" destOrd="0" presId="urn:microsoft.com/office/officeart/2005/8/layout/target3"/>
    <dgm:cxn modelId="{177002BF-D4AF-4A1A-8732-A42A0222AE50}" type="presOf" srcId="{182C2C3A-A36B-43C4-AB43-B943C0669AF0}" destId="{D68DDCF3-C898-4FF3-B054-C2167E57A98F}" srcOrd="0" destOrd="0" presId="urn:microsoft.com/office/officeart/2005/8/layout/target3"/>
    <dgm:cxn modelId="{8CA98AEE-5C6B-47EF-98EA-6A72595C5B3D}" type="presOf" srcId="{84855591-672C-4D19-BCA2-6C16E71F01F3}" destId="{4AD73455-1E09-48ED-877D-154FC79CF851}" srcOrd="0" destOrd="0" presId="urn:microsoft.com/office/officeart/2005/8/layout/target3"/>
    <dgm:cxn modelId="{CC736381-897B-4E23-AE78-3A02C322BB8C}" type="presOf" srcId="{2461A38F-D56C-4AE6-8C78-0A69217A26B2}" destId="{2F483C41-5ACC-4855-A384-DB420555CB1A}" srcOrd="0" destOrd="0" presId="urn:microsoft.com/office/officeart/2005/8/layout/target3"/>
    <dgm:cxn modelId="{FD5AAF3F-2CD2-4514-9A7F-E53CE2EF3084}" type="presOf" srcId="{2461A38F-D56C-4AE6-8C78-0A69217A26B2}" destId="{744C7DEE-A3E2-466F-ACF5-19FAE99A1ACA}" srcOrd="1" destOrd="0" presId="urn:microsoft.com/office/officeart/2005/8/layout/target3"/>
    <dgm:cxn modelId="{16562C8C-B3C2-4E8B-B920-21CB7CA0F4CB}" srcId="{182C2C3A-A36B-43C4-AB43-B943C0669AF0}" destId="{84855591-672C-4D19-BCA2-6C16E71F01F3}" srcOrd="0" destOrd="0" parTransId="{0397F1C8-0654-41EE-B6DB-D0FF26557231}" sibTransId="{13F541F9-188E-4912-B49F-29CEC33ECEBD}"/>
    <dgm:cxn modelId="{293D177F-217C-486D-9952-59DFBDF5A392}" srcId="{69C3F193-F03A-4A0B-8DD5-08753CA93D1E}" destId="{2461A38F-D56C-4AE6-8C78-0A69217A26B2}" srcOrd="1" destOrd="0" parTransId="{93E89DCE-4766-4504-9313-393A9D71307E}" sibTransId="{0D448666-AA30-4A3F-82C8-CF2F8741F3B8}"/>
    <dgm:cxn modelId="{76341569-08E6-4C42-8CF1-5D8570B79145}" srcId="{531D4CA1-13AE-4546-BA1D-EACB63FD425B}" destId="{3326AA16-4FB7-484C-9ACF-814A9BF80E1C}" srcOrd="0" destOrd="0" parTransId="{6CB20031-7547-4417-95A1-ACF418C9EB7D}" sibTransId="{78003538-1D36-41BD-AA47-5B85F24BFDA8}"/>
    <dgm:cxn modelId="{F1071321-3664-4DE8-803E-D7333A48453C}" type="presOf" srcId="{531D4CA1-13AE-4546-BA1D-EACB63FD425B}" destId="{F80317D0-DC29-47B1-95D2-68F16F0AA909}" srcOrd="1" destOrd="0" presId="urn:microsoft.com/office/officeart/2005/8/layout/target3"/>
    <dgm:cxn modelId="{DD3365B0-E825-458F-9BA8-866022B0AA35}" type="presOf" srcId="{BD1DF3E5-C8C6-4356-8E74-ED494D72239D}" destId="{6FF9AD11-F1F2-4126-B678-502F13669595}" srcOrd="0" destOrd="0" presId="urn:microsoft.com/office/officeart/2005/8/layout/target3"/>
    <dgm:cxn modelId="{07891BAD-E3E6-4870-9934-5F95D4DFD5D4}" srcId="{69C3F193-F03A-4A0B-8DD5-08753CA93D1E}" destId="{182C2C3A-A36B-43C4-AB43-B943C0669AF0}" srcOrd="2" destOrd="0" parTransId="{AB3D8809-14EF-4602-AEAA-350D7A483D0B}" sibTransId="{5B3B93BE-0047-4C71-8656-92E96768152E}"/>
    <dgm:cxn modelId="{5EF8C95B-C1CE-44D0-8373-DD506D6C2B07}" type="presOf" srcId="{3326AA16-4FB7-484C-9ACF-814A9BF80E1C}" destId="{80F24106-C211-42EA-A983-EC0CD7D07493}" srcOrd="0" destOrd="0" presId="urn:microsoft.com/office/officeart/2005/8/layout/target3"/>
    <dgm:cxn modelId="{CA417CFE-D809-4AC9-85B1-ECAF758CE8EC}" type="presOf" srcId="{531D4CA1-13AE-4546-BA1D-EACB63FD425B}" destId="{2B8E1024-6245-464A-B471-083547D06948}" srcOrd="0" destOrd="0" presId="urn:microsoft.com/office/officeart/2005/8/layout/target3"/>
    <dgm:cxn modelId="{D9D5D8A8-DCB9-4F18-A9C1-10A0A7112A79}" srcId="{2461A38F-D56C-4AE6-8C78-0A69217A26B2}" destId="{BD1DF3E5-C8C6-4356-8E74-ED494D72239D}" srcOrd="0" destOrd="0" parTransId="{7B64070C-AF56-41BD-AF27-CBF9FCB1139E}" sibTransId="{4BCD92E9-2E50-4DC2-84E0-8A6818F1B007}"/>
    <dgm:cxn modelId="{D56C479C-7A0D-446C-9BD0-E3AA292B21AC}" type="presParOf" srcId="{0AB22461-0F3F-4FB9-A365-EA2393281DD4}" destId="{B825359F-A141-438B-A1BD-BBC1C442D99B}" srcOrd="0" destOrd="0" presId="urn:microsoft.com/office/officeart/2005/8/layout/target3"/>
    <dgm:cxn modelId="{D92542BC-7B5E-4247-BFE3-2A7EC7DB895A}" type="presParOf" srcId="{0AB22461-0F3F-4FB9-A365-EA2393281DD4}" destId="{8132FEAB-DD24-4FFC-B147-846E37BFA34D}" srcOrd="1" destOrd="0" presId="urn:microsoft.com/office/officeart/2005/8/layout/target3"/>
    <dgm:cxn modelId="{02C0162A-B4DA-43E2-9385-74296ED006FA}" type="presParOf" srcId="{0AB22461-0F3F-4FB9-A365-EA2393281DD4}" destId="{2B8E1024-6245-464A-B471-083547D06948}" srcOrd="2" destOrd="0" presId="urn:microsoft.com/office/officeart/2005/8/layout/target3"/>
    <dgm:cxn modelId="{8A9E8CA8-AE29-45C6-B767-6BABBFD141E2}" type="presParOf" srcId="{0AB22461-0F3F-4FB9-A365-EA2393281DD4}" destId="{981A8CC5-7AEB-4355-8776-9C3409DC49FD}" srcOrd="3" destOrd="0" presId="urn:microsoft.com/office/officeart/2005/8/layout/target3"/>
    <dgm:cxn modelId="{B8A8A254-8192-4B52-BAC9-B6DD28CA1D8A}" type="presParOf" srcId="{0AB22461-0F3F-4FB9-A365-EA2393281DD4}" destId="{9BAE798F-FF2B-4DEC-91DC-E715852862CF}" srcOrd="4" destOrd="0" presId="urn:microsoft.com/office/officeart/2005/8/layout/target3"/>
    <dgm:cxn modelId="{6756BC70-2A55-4F2A-89FD-3B0B9B226B93}" type="presParOf" srcId="{0AB22461-0F3F-4FB9-A365-EA2393281DD4}" destId="{2F483C41-5ACC-4855-A384-DB420555CB1A}" srcOrd="5" destOrd="0" presId="urn:microsoft.com/office/officeart/2005/8/layout/target3"/>
    <dgm:cxn modelId="{6EA9DDCB-0F54-43C2-8380-6D6760E60881}" type="presParOf" srcId="{0AB22461-0F3F-4FB9-A365-EA2393281DD4}" destId="{B40DE59A-DF23-42DF-B50D-DC3819C32BE2}" srcOrd="6" destOrd="0" presId="urn:microsoft.com/office/officeart/2005/8/layout/target3"/>
    <dgm:cxn modelId="{C23857D7-3C44-4FB4-8289-AA8A89D357DD}" type="presParOf" srcId="{0AB22461-0F3F-4FB9-A365-EA2393281DD4}" destId="{F1F08021-D158-4878-A43C-449B5B4D4973}" srcOrd="7" destOrd="0" presId="urn:microsoft.com/office/officeart/2005/8/layout/target3"/>
    <dgm:cxn modelId="{AF104F22-A65A-4027-B932-DEE8EC55A0E3}" type="presParOf" srcId="{0AB22461-0F3F-4FB9-A365-EA2393281DD4}" destId="{D68DDCF3-C898-4FF3-B054-C2167E57A98F}" srcOrd="8" destOrd="0" presId="urn:microsoft.com/office/officeart/2005/8/layout/target3"/>
    <dgm:cxn modelId="{45784398-90A8-4780-BAAA-C005AC206FEC}" type="presParOf" srcId="{0AB22461-0F3F-4FB9-A365-EA2393281DD4}" destId="{F80317D0-DC29-47B1-95D2-68F16F0AA909}" srcOrd="9" destOrd="0" presId="urn:microsoft.com/office/officeart/2005/8/layout/target3"/>
    <dgm:cxn modelId="{1430D011-7D65-4EAD-BF4A-BA353E5234CA}" type="presParOf" srcId="{0AB22461-0F3F-4FB9-A365-EA2393281DD4}" destId="{80F24106-C211-42EA-A983-EC0CD7D07493}" srcOrd="10" destOrd="0" presId="urn:microsoft.com/office/officeart/2005/8/layout/target3"/>
    <dgm:cxn modelId="{373DF99D-347F-49A9-B177-FA9901408D60}" type="presParOf" srcId="{0AB22461-0F3F-4FB9-A365-EA2393281DD4}" destId="{744C7DEE-A3E2-466F-ACF5-19FAE99A1ACA}" srcOrd="11" destOrd="0" presId="urn:microsoft.com/office/officeart/2005/8/layout/target3"/>
    <dgm:cxn modelId="{63F53866-0BC2-4932-9C86-FF1B824DA811}" type="presParOf" srcId="{0AB22461-0F3F-4FB9-A365-EA2393281DD4}" destId="{6FF9AD11-F1F2-4126-B678-502F13669595}" srcOrd="12" destOrd="0" presId="urn:microsoft.com/office/officeart/2005/8/layout/target3"/>
    <dgm:cxn modelId="{42EF1571-D65B-4125-A2FA-40699BFD5342}" type="presParOf" srcId="{0AB22461-0F3F-4FB9-A365-EA2393281DD4}" destId="{069FBFD6-B2E5-4DB6-9077-EBCF7DA3ADD5}" srcOrd="13" destOrd="0" presId="urn:microsoft.com/office/officeart/2005/8/layout/target3"/>
    <dgm:cxn modelId="{62A039C6-A923-47AA-8F5E-A3A8B3E98CF8}" type="presParOf" srcId="{0AB22461-0F3F-4FB9-A365-EA2393281DD4}" destId="{4AD73455-1E09-48ED-877D-154FC79CF851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3FFE5E-34E5-4172-AB67-777A451788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848E312F-7F69-4641-A1B4-9001DEB36FA5}">
      <dgm:prSet phldrT="[Text]"/>
      <dgm:spPr/>
      <dgm:t>
        <a:bodyPr/>
        <a:lstStyle/>
        <a:p>
          <a:r>
            <a:rPr lang="ru-RU" dirty="0" smtClean="0"/>
            <a:t>Радиоволны</a:t>
          </a:r>
          <a:endParaRPr lang="da-DK" dirty="0"/>
        </a:p>
      </dgm:t>
    </dgm:pt>
    <dgm:pt modelId="{AC534250-4023-483B-BD41-5F00A2F204C4}" type="parTrans" cxnId="{E2B9AECA-673D-43DF-84C5-33BFE7A41B04}">
      <dgm:prSet/>
      <dgm:spPr/>
      <dgm:t>
        <a:bodyPr/>
        <a:lstStyle/>
        <a:p>
          <a:endParaRPr lang="da-DK"/>
        </a:p>
      </dgm:t>
    </dgm:pt>
    <dgm:pt modelId="{7E4E48FD-CA0B-4D39-800F-32134EF2E656}" type="sibTrans" cxnId="{E2B9AECA-673D-43DF-84C5-33BFE7A41B04}">
      <dgm:prSet/>
      <dgm:spPr/>
      <dgm:t>
        <a:bodyPr/>
        <a:lstStyle/>
        <a:p>
          <a:endParaRPr lang="da-DK"/>
        </a:p>
      </dgm:t>
    </dgm:pt>
    <dgm:pt modelId="{69FD3BFF-FF57-4A11-9D45-5D5710F5190D}">
      <dgm:prSet phldrT="[Text]"/>
      <dgm:spPr/>
      <dgm:t>
        <a:bodyPr/>
        <a:lstStyle/>
        <a:p>
          <a:r>
            <a:rPr lang="ru-RU" b="0" i="0" dirty="0" smtClean="0"/>
            <a:t>электромагнитные волны, частоты которых произвольно ограничены частотами ниже 3000 ГГц, распространяющиеся в пространстве без искусственного волновода.</a:t>
          </a:r>
          <a:endParaRPr lang="da-DK" dirty="0"/>
        </a:p>
      </dgm:t>
    </dgm:pt>
    <dgm:pt modelId="{C46E0F99-2A6A-4337-BADB-3D931FD5DB74}" type="parTrans" cxnId="{35753AC3-4562-4659-9183-F6DC1EA7C036}">
      <dgm:prSet/>
      <dgm:spPr/>
      <dgm:t>
        <a:bodyPr/>
        <a:lstStyle/>
        <a:p>
          <a:endParaRPr lang="da-DK"/>
        </a:p>
      </dgm:t>
    </dgm:pt>
    <dgm:pt modelId="{CFE46926-1B34-467A-BB1C-832AEC5831FA}" type="sibTrans" cxnId="{35753AC3-4562-4659-9183-F6DC1EA7C036}">
      <dgm:prSet/>
      <dgm:spPr/>
      <dgm:t>
        <a:bodyPr/>
        <a:lstStyle/>
        <a:p>
          <a:endParaRPr lang="da-DK"/>
        </a:p>
      </dgm:t>
    </dgm:pt>
    <dgm:pt modelId="{AAD3A3B0-956E-4FDF-A2E9-55BAEF77F287}" type="pres">
      <dgm:prSet presAssocID="{033FFE5E-34E5-4172-AB67-777A451788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4475E0-A0C6-4BF4-B363-E36323C41342}" type="pres">
      <dgm:prSet presAssocID="{848E312F-7F69-4641-A1B4-9001DEB36FA5}" presName="parentText" presStyleLbl="node1" presStyleIdx="0" presStyleCnt="1" custScaleY="55869" custLinFactNeighborY="5881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DAECDB2-72C6-48E3-A41A-49A0F642C5FC}" type="pres">
      <dgm:prSet presAssocID="{848E312F-7F69-4641-A1B4-9001DEB36FA5}" presName="childText" presStyleLbl="revTx" presStyleIdx="0" presStyleCnt="1" custScaleY="33721" custLinFactNeighborY="3667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35753AC3-4562-4659-9183-F6DC1EA7C036}" srcId="{848E312F-7F69-4641-A1B4-9001DEB36FA5}" destId="{69FD3BFF-FF57-4A11-9D45-5D5710F5190D}" srcOrd="0" destOrd="0" parTransId="{C46E0F99-2A6A-4337-BADB-3D931FD5DB74}" sibTransId="{CFE46926-1B34-467A-BB1C-832AEC5831FA}"/>
    <dgm:cxn modelId="{E2B9AECA-673D-43DF-84C5-33BFE7A41B04}" srcId="{033FFE5E-34E5-4172-AB67-777A4517887B}" destId="{848E312F-7F69-4641-A1B4-9001DEB36FA5}" srcOrd="0" destOrd="0" parTransId="{AC534250-4023-483B-BD41-5F00A2F204C4}" sibTransId="{7E4E48FD-CA0B-4D39-800F-32134EF2E656}"/>
    <dgm:cxn modelId="{820EB486-197F-4146-8F83-CCF0BC7AFD86}" type="presOf" srcId="{848E312F-7F69-4641-A1B4-9001DEB36FA5}" destId="{D34475E0-A0C6-4BF4-B363-E36323C41342}" srcOrd="0" destOrd="0" presId="urn:microsoft.com/office/officeart/2005/8/layout/vList2"/>
    <dgm:cxn modelId="{A17901EA-9072-46C8-8587-3D93A861313F}" type="presOf" srcId="{033FFE5E-34E5-4172-AB67-777A4517887B}" destId="{AAD3A3B0-956E-4FDF-A2E9-55BAEF77F287}" srcOrd="0" destOrd="0" presId="urn:microsoft.com/office/officeart/2005/8/layout/vList2"/>
    <dgm:cxn modelId="{132F6AB0-4F4A-4D40-8E53-3263421AC217}" type="presOf" srcId="{69FD3BFF-FF57-4A11-9D45-5D5710F5190D}" destId="{DDAECDB2-72C6-48E3-A41A-49A0F642C5FC}" srcOrd="0" destOrd="0" presId="urn:microsoft.com/office/officeart/2005/8/layout/vList2"/>
    <dgm:cxn modelId="{539F058D-9D2C-422E-8670-DAD4E537A94A}" type="presParOf" srcId="{AAD3A3B0-956E-4FDF-A2E9-55BAEF77F287}" destId="{D34475E0-A0C6-4BF4-B363-E36323C41342}" srcOrd="0" destOrd="0" presId="urn:microsoft.com/office/officeart/2005/8/layout/vList2"/>
    <dgm:cxn modelId="{00247B52-E182-465B-9FAB-1FAC2F57E80E}" type="presParOf" srcId="{AAD3A3B0-956E-4FDF-A2E9-55BAEF77F287}" destId="{DDAECDB2-72C6-48E3-A41A-49A0F642C5F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D04EDE-671D-46F3-B7E3-0DE10897805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7B484433-F350-4E65-B254-A819044CB0C9}">
      <dgm:prSet phldrT="[Text]"/>
      <dgm:spPr/>
      <dgm:t>
        <a:bodyPr/>
        <a:lstStyle/>
        <a:p>
          <a:r>
            <a:rPr lang="ru-RU" b="0" i="0" dirty="0" smtClean="0"/>
            <a:t>Радиоволны распространяются двумя путями: непосредственно вдоль земной поверхности </a:t>
          </a:r>
          <a:r>
            <a:rPr lang="ru-RU" b="0" i="0" dirty="0" smtClean="0"/>
            <a:t>(</a:t>
          </a:r>
          <a:r>
            <a:rPr lang="da-DK" b="0" i="0" dirty="0" smtClean="0"/>
            <a:t>”</a:t>
          </a:r>
          <a:r>
            <a:rPr lang="ru-RU" b="0" i="0" dirty="0" smtClean="0"/>
            <a:t>Земной луч</a:t>
          </a:r>
          <a:r>
            <a:rPr lang="da-DK" b="0" i="0" dirty="0" smtClean="0"/>
            <a:t>”</a:t>
          </a:r>
          <a:r>
            <a:rPr lang="ru-RU" b="0" i="0" dirty="0" smtClean="0"/>
            <a:t>) </a:t>
          </a:r>
          <a:r>
            <a:rPr lang="ru-RU" b="0" i="0" dirty="0" smtClean="0"/>
            <a:t>и под углом к поверхности земли </a:t>
          </a:r>
          <a:r>
            <a:rPr lang="ru-RU" b="0" i="0" dirty="0" smtClean="0"/>
            <a:t>(</a:t>
          </a:r>
          <a:r>
            <a:rPr lang="da-DK" b="0" i="0" dirty="0" smtClean="0"/>
            <a:t>”</a:t>
          </a:r>
          <a:r>
            <a:rPr lang="ru-RU" b="0" i="0" dirty="0" smtClean="0"/>
            <a:t>Небесный луч</a:t>
          </a:r>
          <a:r>
            <a:rPr lang="da-DK" b="0" i="0" dirty="0" smtClean="0"/>
            <a:t>”</a:t>
          </a:r>
          <a:r>
            <a:rPr lang="ru-RU" b="0" i="0" dirty="0" smtClean="0"/>
            <a:t>).</a:t>
          </a:r>
          <a:endParaRPr lang="da-DK" dirty="0"/>
        </a:p>
      </dgm:t>
    </dgm:pt>
    <dgm:pt modelId="{159669DE-D8E8-45C2-8F5C-32413DB0E52F}" type="parTrans" cxnId="{C237346E-6130-4AC4-9835-DCA0DF4991F8}">
      <dgm:prSet/>
      <dgm:spPr/>
      <dgm:t>
        <a:bodyPr/>
        <a:lstStyle/>
        <a:p>
          <a:endParaRPr lang="da-DK"/>
        </a:p>
      </dgm:t>
    </dgm:pt>
    <dgm:pt modelId="{5DC634A9-1E9D-4D40-81B4-773B3F9CD17B}" type="sibTrans" cxnId="{C237346E-6130-4AC4-9835-DCA0DF4991F8}">
      <dgm:prSet/>
      <dgm:spPr/>
      <dgm:t>
        <a:bodyPr/>
        <a:lstStyle/>
        <a:p>
          <a:endParaRPr lang="da-DK"/>
        </a:p>
      </dgm:t>
    </dgm:pt>
    <dgm:pt modelId="{1AC21D52-1096-4610-8F19-0587EC633776}">
      <dgm:prSet phldrT="[Text]"/>
      <dgm:spPr/>
      <dgm:t>
        <a:bodyPr/>
        <a:lstStyle/>
        <a:p>
          <a:r>
            <a:rPr lang="ru-RU" b="1" i="1" dirty="0" smtClean="0">
              <a:solidFill>
                <a:schemeClr val="accent1">
                  <a:lumMod val="50000"/>
                </a:schemeClr>
              </a:solidFill>
            </a:rPr>
            <a:t>Земной</a:t>
          </a:r>
          <a:r>
            <a:rPr lang="da-DK" b="1" i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b="1" i="1" dirty="0" smtClean="0">
              <a:solidFill>
                <a:schemeClr val="accent1">
                  <a:lumMod val="50000"/>
                </a:schemeClr>
              </a:solidFill>
            </a:rPr>
            <a:t>луч</a:t>
          </a:r>
          <a:r>
            <a:rPr lang="da-DK" b="1" i="1" dirty="0" smtClean="0"/>
            <a:t> </a:t>
          </a:r>
          <a:r>
            <a:rPr lang="da-DK" b="0" i="1" dirty="0" smtClean="0"/>
            <a:t>(</a:t>
          </a:r>
          <a:r>
            <a:rPr lang="ru-RU" b="0" i="1" dirty="0" smtClean="0"/>
            <a:t>поверхностные волны</a:t>
          </a:r>
          <a:r>
            <a:rPr lang="da-DK" b="0" i="1" dirty="0" smtClean="0"/>
            <a:t>) - </a:t>
          </a:r>
          <a:r>
            <a:rPr lang="ru-RU" b="0" i="0" dirty="0" smtClean="0"/>
            <a:t>волны</a:t>
          </a:r>
          <a:r>
            <a:rPr lang="ru-RU" b="0" i="1" dirty="0" smtClean="0"/>
            <a:t> </a:t>
          </a:r>
          <a:r>
            <a:rPr lang="ru-RU" b="0" i="0" dirty="0" smtClean="0"/>
            <a:t>распространяются вдоль линии горизонта прямолинейно.</a:t>
          </a:r>
          <a:endParaRPr lang="da-DK" dirty="0"/>
        </a:p>
      </dgm:t>
    </dgm:pt>
    <dgm:pt modelId="{4397870C-65CE-4254-8056-266BFBB8394F}" type="parTrans" cxnId="{AB6CBADD-5CA4-4D16-9FC0-44AADD256D6C}">
      <dgm:prSet/>
      <dgm:spPr/>
      <dgm:t>
        <a:bodyPr/>
        <a:lstStyle/>
        <a:p>
          <a:endParaRPr lang="da-DK"/>
        </a:p>
      </dgm:t>
    </dgm:pt>
    <dgm:pt modelId="{E7111DBB-C22C-44F3-8348-7F43C8585BF6}" type="sibTrans" cxnId="{AB6CBADD-5CA4-4D16-9FC0-44AADD256D6C}">
      <dgm:prSet/>
      <dgm:spPr/>
      <dgm:t>
        <a:bodyPr/>
        <a:lstStyle/>
        <a:p>
          <a:endParaRPr lang="da-DK"/>
        </a:p>
      </dgm:t>
    </dgm:pt>
    <dgm:pt modelId="{B1210C36-F941-4DD1-AFAB-F2C676529D6C}">
      <dgm:prSet phldrT="[Text]"/>
      <dgm:spPr/>
      <dgm:t>
        <a:bodyPr/>
        <a:lstStyle/>
        <a:p>
          <a:r>
            <a:rPr lang="ru-RU" b="1" i="1" dirty="0" smtClean="0">
              <a:solidFill>
                <a:schemeClr val="accent1">
                  <a:lumMod val="50000"/>
                </a:schemeClr>
              </a:solidFill>
            </a:rPr>
            <a:t>Небесный луч</a:t>
          </a:r>
          <a:r>
            <a:rPr lang="da-DK" b="1" i="1" dirty="0" smtClean="0"/>
            <a:t> </a:t>
          </a:r>
          <a:r>
            <a:rPr lang="da-DK" b="0" i="1" dirty="0" smtClean="0"/>
            <a:t>(</a:t>
          </a:r>
          <a:r>
            <a:rPr lang="ru-RU" b="0" i="1" dirty="0" smtClean="0"/>
            <a:t>пространственные волны</a:t>
          </a:r>
          <a:r>
            <a:rPr lang="da-DK" b="0" i="1" dirty="0" smtClean="0"/>
            <a:t>)</a:t>
          </a:r>
          <a:r>
            <a:rPr lang="ru-RU" b="0" i="1" dirty="0" smtClean="0"/>
            <a:t> </a:t>
          </a:r>
          <a:r>
            <a:rPr lang="da-DK" b="0" i="1" dirty="0" smtClean="0"/>
            <a:t>-</a:t>
          </a:r>
          <a:r>
            <a:rPr lang="ru-RU" b="0" i="0" dirty="0" smtClean="0"/>
            <a:t> </a:t>
          </a:r>
          <a:r>
            <a:rPr lang="ru-RU" b="0" i="0" dirty="0" smtClean="0"/>
            <a:t>это радиоволны, которые отражаются от ионосферы и от земли, могут преодолевать значительные расстояния.</a:t>
          </a:r>
          <a:endParaRPr lang="da-DK" dirty="0"/>
        </a:p>
      </dgm:t>
    </dgm:pt>
    <dgm:pt modelId="{B50EA385-5DDE-450A-84BC-42A5266DDC49}" type="parTrans" cxnId="{E083F7E8-2DC4-4EE5-9B7C-8182F793F217}">
      <dgm:prSet/>
      <dgm:spPr/>
      <dgm:t>
        <a:bodyPr/>
        <a:lstStyle/>
        <a:p>
          <a:endParaRPr lang="da-DK"/>
        </a:p>
      </dgm:t>
    </dgm:pt>
    <dgm:pt modelId="{0EB8D94F-E3B5-433B-82A0-6A9714FE001C}" type="sibTrans" cxnId="{E083F7E8-2DC4-4EE5-9B7C-8182F793F217}">
      <dgm:prSet/>
      <dgm:spPr/>
      <dgm:t>
        <a:bodyPr/>
        <a:lstStyle/>
        <a:p>
          <a:endParaRPr lang="da-DK"/>
        </a:p>
      </dgm:t>
    </dgm:pt>
    <dgm:pt modelId="{ED56E08B-1056-455B-8B47-20601AEB68F5}" type="pres">
      <dgm:prSet presAssocID="{1FD04EDE-671D-46F3-B7E3-0DE10897805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1D9572-121E-4F2C-BE9C-8AA44BADE47D}" type="pres">
      <dgm:prSet presAssocID="{7B484433-F350-4E65-B254-A819044CB0C9}" presName="roof" presStyleLbl="dkBgShp" presStyleIdx="0" presStyleCnt="2"/>
      <dgm:spPr/>
      <dgm:t>
        <a:bodyPr/>
        <a:lstStyle/>
        <a:p>
          <a:endParaRPr lang="da-DK"/>
        </a:p>
      </dgm:t>
    </dgm:pt>
    <dgm:pt modelId="{8BE298A8-16D2-4B07-9560-647FEC3C3760}" type="pres">
      <dgm:prSet presAssocID="{7B484433-F350-4E65-B254-A819044CB0C9}" presName="pillars" presStyleCnt="0"/>
      <dgm:spPr/>
    </dgm:pt>
    <dgm:pt modelId="{996E8CFD-0778-4AE0-A5A3-C61FA8736C56}" type="pres">
      <dgm:prSet presAssocID="{7B484433-F350-4E65-B254-A819044CB0C9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B4AB482-AAD6-4257-8762-949E1CDCB418}" type="pres">
      <dgm:prSet presAssocID="{B1210C36-F941-4DD1-AFAB-F2C676529D6C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D1BDFA5-AE15-4B86-8226-7638BBCDA35E}" type="pres">
      <dgm:prSet presAssocID="{7B484433-F350-4E65-B254-A819044CB0C9}" presName="base" presStyleLbl="dkBgShp" presStyleIdx="1" presStyleCnt="2"/>
      <dgm:spPr/>
    </dgm:pt>
  </dgm:ptLst>
  <dgm:cxnLst>
    <dgm:cxn modelId="{3D212709-CF1A-4CC0-95E5-FF94F41D9E6E}" type="presOf" srcId="{B1210C36-F941-4DD1-AFAB-F2C676529D6C}" destId="{3B4AB482-AAD6-4257-8762-949E1CDCB418}" srcOrd="0" destOrd="0" presId="urn:microsoft.com/office/officeart/2005/8/layout/hList3"/>
    <dgm:cxn modelId="{06D9F3B0-C611-4039-A24D-4EFA7F61B7C3}" type="presOf" srcId="{1AC21D52-1096-4610-8F19-0587EC633776}" destId="{996E8CFD-0778-4AE0-A5A3-C61FA8736C56}" srcOrd="0" destOrd="0" presId="urn:microsoft.com/office/officeart/2005/8/layout/hList3"/>
    <dgm:cxn modelId="{9A8E5294-4F65-471F-85C5-67B1E652AEBD}" type="presOf" srcId="{1FD04EDE-671D-46F3-B7E3-0DE108978058}" destId="{ED56E08B-1056-455B-8B47-20601AEB68F5}" srcOrd="0" destOrd="0" presId="urn:microsoft.com/office/officeart/2005/8/layout/hList3"/>
    <dgm:cxn modelId="{E083F7E8-2DC4-4EE5-9B7C-8182F793F217}" srcId="{7B484433-F350-4E65-B254-A819044CB0C9}" destId="{B1210C36-F941-4DD1-AFAB-F2C676529D6C}" srcOrd="1" destOrd="0" parTransId="{B50EA385-5DDE-450A-84BC-42A5266DDC49}" sibTransId="{0EB8D94F-E3B5-433B-82A0-6A9714FE001C}"/>
    <dgm:cxn modelId="{0FCA95E0-9B70-4C95-922E-CA0AEE06C95A}" type="presOf" srcId="{7B484433-F350-4E65-B254-A819044CB0C9}" destId="{ED1D9572-121E-4F2C-BE9C-8AA44BADE47D}" srcOrd="0" destOrd="0" presId="urn:microsoft.com/office/officeart/2005/8/layout/hList3"/>
    <dgm:cxn modelId="{C237346E-6130-4AC4-9835-DCA0DF4991F8}" srcId="{1FD04EDE-671D-46F3-B7E3-0DE108978058}" destId="{7B484433-F350-4E65-B254-A819044CB0C9}" srcOrd="0" destOrd="0" parTransId="{159669DE-D8E8-45C2-8F5C-32413DB0E52F}" sibTransId="{5DC634A9-1E9D-4D40-81B4-773B3F9CD17B}"/>
    <dgm:cxn modelId="{AB6CBADD-5CA4-4D16-9FC0-44AADD256D6C}" srcId="{7B484433-F350-4E65-B254-A819044CB0C9}" destId="{1AC21D52-1096-4610-8F19-0587EC633776}" srcOrd="0" destOrd="0" parTransId="{4397870C-65CE-4254-8056-266BFBB8394F}" sibTransId="{E7111DBB-C22C-44F3-8348-7F43C8585BF6}"/>
    <dgm:cxn modelId="{E849BAF3-436E-4E84-A7BE-A595959ECBBA}" type="presParOf" srcId="{ED56E08B-1056-455B-8B47-20601AEB68F5}" destId="{ED1D9572-121E-4F2C-BE9C-8AA44BADE47D}" srcOrd="0" destOrd="0" presId="urn:microsoft.com/office/officeart/2005/8/layout/hList3"/>
    <dgm:cxn modelId="{67F4CE4D-5DEB-459F-BE91-3EC330F3FA4F}" type="presParOf" srcId="{ED56E08B-1056-455B-8B47-20601AEB68F5}" destId="{8BE298A8-16D2-4B07-9560-647FEC3C3760}" srcOrd="1" destOrd="0" presId="urn:microsoft.com/office/officeart/2005/8/layout/hList3"/>
    <dgm:cxn modelId="{CBD9810F-16A0-40EC-AE9A-B9F6625CC301}" type="presParOf" srcId="{8BE298A8-16D2-4B07-9560-647FEC3C3760}" destId="{996E8CFD-0778-4AE0-A5A3-C61FA8736C56}" srcOrd="0" destOrd="0" presId="urn:microsoft.com/office/officeart/2005/8/layout/hList3"/>
    <dgm:cxn modelId="{C108DAE9-7BDC-4012-8309-E87BCE6EF8FC}" type="presParOf" srcId="{8BE298A8-16D2-4B07-9560-647FEC3C3760}" destId="{3B4AB482-AAD6-4257-8762-949E1CDCB418}" srcOrd="1" destOrd="0" presId="urn:microsoft.com/office/officeart/2005/8/layout/hList3"/>
    <dgm:cxn modelId="{E7911434-9D96-49AC-B3BB-66A28DBA9501}" type="presParOf" srcId="{ED56E08B-1056-455B-8B47-20601AEB68F5}" destId="{BD1BDFA5-AE15-4B86-8226-7638BBCDA35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E47F4A-5057-4ACF-A17E-088CF6C03382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362DD7B-E63E-4CCD-A9A4-D1278C729130}">
      <dgm:prSet phldrT="[Text]"/>
      <dgm:spPr/>
      <dgm:t>
        <a:bodyPr/>
        <a:lstStyle/>
        <a:p>
          <a:r>
            <a:rPr lang="ru-RU" dirty="0" smtClean="0"/>
            <a:t>Частоты общего пользования</a:t>
          </a:r>
          <a:endParaRPr lang="da-DK" dirty="0"/>
        </a:p>
      </dgm:t>
    </dgm:pt>
    <dgm:pt modelId="{7D28ABCF-899F-4AB9-AF20-EEEF3C7CFB5C}" type="parTrans" cxnId="{6084334D-F91D-4F64-A0EB-BD4499E163F8}">
      <dgm:prSet/>
      <dgm:spPr/>
      <dgm:t>
        <a:bodyPr/>
        <a:lstStyle/>
        <a:p>
          <a:endParaRPr lang="da-DK"/>
        </a:p>
      </dgm:t>
    </dgm:pt>
    <dgm:pt modelId="{F672CBF3-5F0D-49A9-AEF2-9CAD635116C4}" type="sibTrans" cxnId="{6084334D-F91D-4F64-A0EB-BD4499E163F8}">
      <dgm:prSet/>
      <dgm:spPr/>
      <dgm:t>
        <a:bodyPr/>
        <a:lstStyle/>
        <a:p>
          <a:endParaRPr lang="da-DK"/>
        </a:p>
      </dgm:t>
    </dgm:pt>
    <dgm:pt modelId="{D39D95A5-36ED-438C-9AE5-747162C8F18C}">
      <dgm:prSet phldrT="[Text]"/>
      <dgm:spPr/>
      <dgm:t>
        <a:bodyPr/>
        <a:lstStyle/>
        <a:p>
          <a:r>
            <a:rPr lang="ru-RU" b="0" i="0" dirty="0" smtClean="0"/>
            <a:t>СВ-26.975-27.855 МГц</a:t>
          </a:r>
          <a:endParaRPr lang="da-DK" dirty="0"/>
        </a:p>
      </dgm:t>
    </dgm:pt>
    <dgm:pt modelId="{9BFF872E-D1C6-45DE-8538-C54A45AB20B6}" type="parTrans" cxnId="{047D29A6-330D-406E-8925-E9CBE73A3ED0}">
      <dgm:prSet/>
      <dgm:spPr/>
      <dgm:t>
        <a:bodyPr/>
        <a:lstStyle/>
        <a:p>
          <a:endParaRPr lang="da-DK"/>
        </a:p>
      </dgm:t>
    </dgm:pt>
    <dgm:pt modelId="{D52BD2FF-EFB7-4261-AE05-9FB5C770066A}" type="sibTrans" cxnId="{047D29A6-330D-406E-8925-E9CBE73A3ED0}">
      <dgm:prSet/>
      <dgm:spPr/>
      <dgm:t>
        <a:bodyPr/>
        <a:lstStyle/>
        <a:p>
          <a:endParaRPr lang="da-DK"/>
        </a:p>
      </dgm:t>
    </dgm:pt>
    <dgm:pt modelId="{A6FBD83F-B514-4A5D-B1DE-EF5DE62F613D}">
      <dgm:prSet phldrT="[Text]"/>
      <dgm:spPr/>
      <dgm:t>
        <a:bodyPr/>
        <a:lstStyle/>
        <a:p>
          <a:r>
            <a:rPr lang="da-DK" b="0" i="0" dirty="0" smtClean="0"/>
            <a:t>LPD-433.075-434.775 </a:t>
          </a:r>
          <a:r>
            <a:rPr lang="ru-RU" b="0" i="0" dirty="0" smtClean="0"/>
            <a:t>МГц</a:t>
          </a:r>
          <a:endParaRPr lang="da-DK" dirty="0"/>
        </a:p>
      </dgm:t>
    </dgm:pt>
    <dgm:pt modelId="{09A9CA2B-835C-46E8-8D6D-A22AB6DA3AE0}" type="parTrans" cxnId="{1E69147C-4B69-4660-A08F-76E03C6F09B8}">
      <dgm:prSet/>
      <dgm:spPr/>
      <dgm:t>
        <a:bodyPr/>
        <a:lstStyle/>
        <a:p>
          <a:endParaRPr lang="da-DK"/>
        </a:p>
      </dgm:t>
    </dgm:pt>
    <dgm:pt modelId="{BA53D7AF-3B01-4449-BAB2-DAFDEB233D81}" type="sibTrans" cxnId="{1E69147C-4B69-4660-A08F-76E03C6F09B8}">
      <dgm:prSet/>
      <dgm:spPr/>
      <dgm:t>
        <a:bodyPr/>
        <a:lstStyle/>
        <a:p>
          <a:endParaRPr lang="da-DK"/>
        </a:p>
      </dgm:t>
    </dgm:pt>
    <dgm:pt modelId="{27728EF9-45DB-40E5-9D7E-F7241D027683}">
      <dgm:prSet phldrT="[Text]"/>
      <dgm:spPr/>
      <dgm:t>
        <a:bodyPr/>
        <a:lstStyle/>
        <a:p>
          <a:r>
            <a:rPr lang="da-DK" b="0" i="0" dirty="0" smtClean="0"/>
            <a:t>PMR-446.00625-446.09375 </a:t>
          </a:r>
          <a:r>
            <a:rPr lang="ru-RU" b="0" i="0" dirty="0" smtClean="0"/>
            <a:t>МГц</a:t>
          </a:r>
          <a:endParaRPr lang="da-DK" dirty="0"/>
        </a:p>
      </dgm:t>
    </dgm:pt>
    <dgm:pt modelId="{4DE9FB8A-9089-488A-80BC-12C0C00315BF}" type="parTrans" cxnId="{1758F76A-C8A5-43D7-A0F5-1ECEF7A8D84A}">
      <dgm:prSet/>
      <dgm:spPr/>
      <dgm:t>
        <a:bodyPr/>
        <a:lstStyle/>
        <a:p>
          <a:endParaRPr lang="da-DK"/>
        </a:p>
      </dgm:t>
    </dgm:pt>
    <dgm:pt modelId="{F3F8655F-9288-4A1D-BAB7-C7F82378D878}" type="sibTrans" cxnId="{1758F76A-C8A5-43D7-A0F5-1ECEF7A8D84A}">
      <dgm:prSet/>
      <dgm:spPr/>
      <dgm:t>
        <a:bodyPr/>
        <a:lstStyle/>
        <a:p>
          <a:endParaRPr lang="da-DK"/>
        </a:p>
      </dgm:t>
    </dgm:pt>
    <dgm:pt modelId="{57B716CE-0C88-43FC-948E-973E1CF1070D}" type="pres">
      <dgm:prSet presAssocID="{D9E47F4A-5057-4ACF-A17E-088CF6C033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146918D5-C0E3-455D-8CED-BF9078DA75DA}" type="pres">
      <dgm:prSet presAssocID="{9362DD7B-E63E-4CCD-A9A4-D1278C72913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A6EC334-6D4C-47CD-9198-D51C702147DD}" type="pres">
      <dgm:prSet presAssocID="{9362DD7B-E63E-4CCD-A9A4-D1278C72913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8F43D8E2-C6B6-453B-9BD8-12D1F1A43463}" type="presOf" srcId="{D39D95A5-36ED-438C-9AE5-747162C8F18C}" destId="{9A6EC334-6D4C-47CD-9198-D51C702147DD}" srcOrd="0" destOrd="0" presId="urn:microsoft.com/office/officeart/2005/8/layout/vList2"/>
    <dgm:cxn modelId="{047D29A6-330D-406E-8925-E9CBE73A3ED0}" srcId="{9362DD7B-E63E-4CCD-A9A4-D1278C729130}" destId="{D39D95A5-36ED-438C-9AE5-747162C8F18C}" srcOrd="0" destOrd="0" parTransId="{9BFF872E-D1C6-45DE-8538-C54A45AB20B6}" sibTransId="{D52BD2FF-EFB7-4261-AE05-9FB5C770066A}"/>
    <dgm:cxn modelId="{1758F76A-C8A5-43D7-A0F5-1ECEF7A8D84A}" srcId="{9362DD7B-E63E-4CCD-A9A4-D1278C729130}" destId="{27728EF9-45DB-40E5-9D7E-F7241D027683}" srcOrd="2" destOrd="0" parTransId="{4DE9FB8A-9089-488A-80BC-12C0C00315BF}" sibTransId="{F3F8655F-9288-4A1D-BAB7-C7F82378D878}"/>
    <dgm:cxn modelId="{1E69147C-4B69-4660-A08F-76E03C6F09B8}" srcId="{9362DD7B-E63E-4CCD-A9A4-D1278C729130}" destId="{A6FBD83F-B514-4A5D-B1DE-EF5DE62F613D}" srcOrd="1" destOrd="0" parTransId="{09A9CA2B-835C-46E8-8D6D-A22AB6DA3AE0}" sibTransId="{BA53D7AF-3B01-4449-BAB2-DAFDEB233D81}"/>
    <dgm:cxn modelId="{A2EE6E6C-EB2F-4EDA-B1E5-21AE521AFF2A}" type="presOf" srcId="{27728EF9-45DB-40E5-9D7E-F7241D027683}" destId="{9A6EC334-6D4C-47CD-9198-D51C702147DD}" srcOrd="0" destOrd="2" presId="urn:microsoft.com/office/officeart/2005/8/layout/vList2"/>
    <dgm:cxn modelId="{6084334D-F91D-4F64-A0EB-BD4499E163F8}" srcId="{D9E47F4A-5057-4ACF-A17E-088CF6C03382}" destId="{9362DD7B-E63E-4CCD-A9A4-D1278C729130}" srcOrd="0" destOrd="0" parTransId="{7D28ABCF-899F-4AB9-AF20-EEEF3C7CFB5C}" sibTransId="{F672CBF3-5F0D-49A9-AEF2-9CAD635116C4}"/>
    <dgm:cxn modelId="{6140EF22-42A2-45FD-A329-976515E72B8D}" type="presOf" srcId="{A6FBD83F-B514-4A5D-B1DE-EF5DE62F613D}" destId="{9A6EC334-6D4C-47CD-9198-D51C702147DD}" srcOrd="0" destOrd="1" presId="urn:microsoft.com/office/officeart/2005/8/layout/vList2"/>
    <dgm:cxn modelId="{5B26286E-96D0-4BC3-B029-C7AB6100485F}" type="presOf" srcId="{D9E47F4A-5057-4ACF-A17E-088CF6C03382}" destId="{57B716CE-0C88-43FC-948E-973E1CF1070D}" srcOrd="0" destOrd="0" presId="urn:microsoft.com/office/officeart/2005/8/layout/vList2"/>
    <dgm:cxn modelId="{7C8D4B34-5F72-43CD-8216-6FE221837624}" type="presOf" srcId="{9362DD7B-E63E-4CCD-A9A4-D1278C729130}" destId="{146918D5-C0E3-455D-8CED-BF9078DA75DA}" srcOrd="0" destOrd="0" presId="urn:microsoft.com/office/officeart/2005/8/layout/vList2"/>
    <dgm:cxn modelId="{546F3839-580F-455C-89B8-FEAB0A6F5387}" type="presParOf" srcId="{57B716CE-0C88-43FC-948E-973E1CF1070D}" destId="{146918D5-C0E3-455D-8CED-BF9078DA75DA}" srcOrd="0" destOrd="0" presId="urn:microsoft.com/office/officeart/2005/8/layout/vList2"/>
    <dgm:cxn modelId="{A7663C33-9F98-42B8-A56C-DD7B7F2B1D61}" type="presParOf" srcId="{57B716CE-0C88-43FC-948E-973E1CF1070D}" destId="{9A6EC334-6D4C-47CD-9198-D51C702147D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E47F4A-5057-4ACF-A17E-088CF6C03382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362DD7B-E63E-4CCD-A9A4-D1278C729130}">
      <dgm:prSet phldrT="[Text]"/>
      <dgm:spPr/>
      <dgm:t>
        <a:bodyPr/>
        <a:lstStyle/>
        <a:p>
          <a:r>
            <a:rPr lang="da-DK" dirty="0" smtClean="0"/>
            <a:t>P</a:t>
          </a:r>
          <a:r>
            <a:rPr lang="ru-RU" dirty="0" smtClean="0"/>
            <a:t>адиолюбительские частоты</a:t>
          </a:r>
          <a:endParaRPr lang="da-DK" dirty="0"/>
        </a:p>
      </dgm:t>
    </dgm:pt>
    <dgm:pt modelId="{7D28ABCF-899F-4AB9-AF20-EEEF3C7CFB5C}" type="parTrans" cxnId="{6084334D-F91D-4F64-A0EB-BD4499E163F8}">
      <dgm:prSet/>
      <dgm:spPr/>
      <dgm:t>
        <a:bodyPr/>
        <a:lstStyle/>
        <a:p>
          <a:endParaRPr lang="da-DK"/>
        </a:p>
      </dgm:t>
    </dgm:pt>
    <dgm:pt modelId="{F672CBF3-5F0D-49A9-AEF2-9CAD635116C4}" type="sibTrans" cxnId="{6084334D-F91D-4F64-A0EB-BD4499E163F8}">
      <dgm:prSet/>
      <dgm:spPr/>
      <dgm:t>
        <a:bodyPr/>
        <a:lstStyle/>
        <a:p>
          <a:endParaRPr lang="da-DK"/>
        </a:p>
      </dgm:t>
    </dgm:pt>
    <dgm:pt modelId="{D39D95A5-36ED-438C-9AE5-747162C8F18C}">
      <dgm:prSet phldrT="[Text]"/>
      <dgm:spPr/>
      <dgm:t>
        <a:bodyPr/>
        <a:lstStyle/>
        <a:p>
          <a:r>
            <a:rPr lang="ru-RU" b="0" i="0" dirty="0" smtClean="0"/>
            <a:t>144-146 МГц</a:t>
          </a:r>
          <a:endParaRPr lang="da-DK" dirty="0"/>
        </a:p>
      </dgm:t>
    </dgm:pt>
    <dgm:pt modelId="{9BFF872E-D1C6-45DE-8538-C54A45AB20B6}" type="parTrans" cxnId="{047D29A6-330D-406E-8925-E9CBE73A3ED0}">
      <dgm:prSet/>
      <dgm:spPr/>
      <dgm:t>
        <a:bodyPr/>
        <a:lstStyle/>
        <a:p>
          <a:endParaRPr lang="da-DK"/>
        </a:p>
      </dgm:t>
    </dgm:pt>
    <dgm:pt modelId="{D52BD2FF-EFB7-4261-AE05-9FB5C770066A}" type="sibTrans" cxnId="{047D29A6-330D-406E-8925-E9CBE73A3ED0}">
      <dgm:prSet/>
      <dgm:spPr/>
      <dgm:t>
        <a:bodyPr/>
        <a:lstStyle/>
        <a:p>
          <a:endParaRPr lang="da-DK"/>
        </a:p>
      </dgm:t>
    </dgm:pt>
    <dgm:pt modelId="{FD957425-84CE-48E7-B905-3B385294A2C3}">
      <dgm:prSet/>
      <dgm:spPr/>
      <dgm:t>
        <a:bodyPr/>
        <a:lstStyle/>
        <a:p>
          <a:r>
            <a:rPr lang="ru-RU" b="0" i="0" dirty="0" smtClean="0"/>
            <a:t>430-440МГц</a:t>
          </a:r>
          <a:endParaRPr lang="da-DK" dirty="0">
            <a:solidFill>
              <a:srgbClr val="C00000"/>
            </a:solidFill>
          </a:endParaRPr>
        </a:p>
      </dgm:t>
    </dgm:pt>
    <dgm:pt modelId="{B5577A8B-FEA6-4302-99DA-31DF7E3C6B7C}" type="parTrans" cxnId="{AAC379A2-CEA3-4927-95A5-A5B6759A2318}">
      <dgm:prSet/>
      <dgm:spPr/>
      <dgm:t>
        <a:bodyPr/>
        <a:lstStyle/>
        <a:p>
          <a:endParaRPr lang="da-DK"/>
        </a:p>
      </dgm:t>
    </dgm:pt>
    <dgm:pt modelId="{5B0AE54D-D3C4-474B-83AC-39DF2ACDC9EA}" type="sibTrans" cxnId="{AAC379A2-CEA3-4927-95A5-A5B6759A2318}">
      <dgm:prSet/>
      <dgm:spPr/>
      <dgm:t>
        <a:bodyPr/>
        <a:lstStyle/>
        <a:p>
          <a:endParaRPr lang="da-DK"/>
        </a:p>
      </dgm:t>
    </dgm:pt>
    <dgm:pt modelId="{57B716CE-0C88-43FC-948E-973E1CF1070D}" type="pres">
      <dgm:prSet presAssocID="{D9E47F4A-5057-4ACF-A17E-088CF6C033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146918D5-C0E3-455D-8CED-BF9078DA75DA}" type="pres">
      <dgm:prSet presAssocID="{9362DD7B-E63E-4CCD-A9A4-D1278C72913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A6EC334-6D4C-47CD-9198-D51C702147DD}" type="pres">
      <dgm:prSet presAssocID="{9362DD7B-E63E-4CCD-A9A4-D1278C72913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047D29A6-330D-406E-8925-E9CBE73A3ED0}" srcId="{9362DD7B-E63E-4CCD-A9A4-D1278C729130}" destId="{D39D95A5-36ED-438C-9AE5-747162C8F18C}" srcOrd="0" destOrd="0" parTransId="{9BFF872E-D1C6-45DE-8538-C54A45AB20B6}" sibTransId="{D52BD2FF-EFB7-4261-AE05-9FB5C770066A}"/>
    <dgm:cxn modelId="{47F3A719-D9DB-4476-A640-8E673863F253}" type="presOf" srcId="{9362DD7B-E63E-4CCD-A9A4-D1278C729130}" destId="{146918D5-C0E3-455D-8CED-BF9078DA75DA}" srcOrd="0" destOrd="0" presId="urn:microsoft.com/office/officeart/2005/8/layout/vList2"/>
    <dgm:cxn modelId="{6084334D-F91D-4F64-A0EB-BD4499E163F8}" srcId="{D9E47F4A-5057-4ACF-A17E-088CF6C03382}" destId="{9362DD7B-E63E-4CCD-A9A4-D1278C729130}" srcOrd="0" destOrd="0" parTransId="{7D28ABCF-899F-4AB9-AF20-EEEF3C7CFB5C}" sibTransId="{F672CBF3-5F0D-49A9-AEF2-9CAD635116C4}"/>
    <dgm:cxn modelId="{E40B8280-70E5-48BE-911A-3BA06D950321}" type="presOf" srcId="{D9E47F4A-5057-4ACF-A17E-088CF6C03382}" destId="{57B716CE-0C88-43FC-948E-973E1CF1070D}" srcOrd="0" destOrd="0" presId="urn:microsoft.com/office/officeart/2005/8/layout/vList2"/>
    <dgm:cxn modelId="{181E32E8-69AC-42CF-8875-FA4D6E787589}" type="presOf" srcId="{FD957425-84CE-48E7-B905-3B385294A2C3}" destId="{9A6EC334-6D4C-47CD-9198-D51C702147DD}" srcOrd="0" destOrd="1" presId="urn:microsoft.com/office/officeart/2005/8/layout/vList2"/>
    <dgm:cxn modelId="{084F2CF2-0EBC-4786-82FC-528FB14DDFD5}" type="presOf" srcId="{D39D95A5-36ED-438C-9AE5-747162C8F18C}" destId="{9A6EC334-6D4C-47CD-9198-D51C702147DD}" srcOrd="0" destOrd="0" presId="urn:microsoft.com/office/officeart/2005/8/layout/vList2"/>
    <dgm:cxn modelId="{AAC379A2-CEA3-4927-95A5-A5B6759A2318}" srcId="{9362DD7B-E63E-4CCD-A9A4-D1278C729130}" destId="{FD957425-84CE-48E7-B905-3B385294A2C3}" srcOrd="1" destOrd="0" parTransId="{B5577A8B-FEA6-4302-99DA-31DF7E3C6B7C}" sibTransId="{5B0AE54D-D3C4-474B-83AC-39DF2ACDC9EA}"/>
    <dgm:cxn modelId="{40063362-33AF-4F15-86BC-6B08AE32013A}" type="presParOf" srcId="{57B716CE-0C88-43FC-948E-973E1CF1070D}" destId="{146918D5-C0E3-455D-8CED-BF9078DA75DA}" srcOrd="0" destOrd="0" presId="urn:microsoft.com/office/officeart/2005/8/layout/vList2"/>
    <dgm:cxn modelId="{2A973C38-C5BD-4C7F-97D5-6E22DFA93093}" type="presParOf" srcId="{57B716CE-0C88-43FC-948E-973E1CF1070D}" destId="{9A6EC334-6D4C-47CD-9198-D51C702147D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3B990A-8787-41FA-8FEC-BE9035B5CFF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013329CF-D5C8-4A8C-9AB3-0601EA5139AC}">
      <dgm:prSet phldrT="[Text]"/>
      <dgm:spPr/>
      <dgm:t>
        <a:bodyPr/>
        <a:lstStyle/>
        <a:p>
          <a:r>
            <a:rPr lang="ru-RU" b="0" i="0" dirty="0" smtClean="0"/>
            <a:t>СВ 27МГц</a:t>
          </a:r>
          <a:endParaRPr lang="da-DK" dirty="0"/>
        </a:p>
      </dgm:t>
    </dgm:pt>
    <dgm:pt modelId="{56A8150C-7F9B-4265-91B6-56EEE9B17E72}" type="parTrans" cxnId="{ECBDBCF3-2D56-4856-A1AF-00061B50D2C6}">
      <dgm:prSet/>
      <dgm:spPr/>
      <dgm:t>
        <a:bodyPr/>
        <a:lstStyle/>
        <a:p>
          <a:endParaRPr lang="da-DK"/>
        </a:p>
      </dgm:t>
    </dgm:pt>
    <dgm:pt modelId="{12A55076-CDED-4176-A7BA-358113D7A7DA}" type="sibTrans" cxnId="{ECBDBCF3-2D56-4856-A1AF-00061B50D2C6}">
      <dgm:prSet/>
      <dgm:spPr/>
      <dgm:t>
        <a:bodyPr/>
        <a:lstStyle/>
        <a:p>
          <a:endParaRPr lang="da-DK"/>
        </a:p>
      </dgm:t>
    </dgm:pt>
    <dgm:pt modelId="{4694F16D-111F-44B9-AA63-7AC8A7A8F036}">
      <dgm:prSet phldrT="[Text]"/>
      <dgm:spPr/>
      <dgm:t>
        <a:bodyPr/>
        <a:lstStyle/>
        <a:p>
          <a:r>
            <a:rPr lang="ru-RU" b="0" i="0" dirty="0" smtClean="0"/>
            <a:t>хорошо распостраняется на пересеченной местности</a:t>
          </a:r>
          <a:endParaRPr lang="da-DK" dirty="0"/>
        </a:p>
      </dgm:t>
    </dgm:pt>
    <dgm:pt modelId="{2B657A55-0707-440E-8216-E23EDCA73256}" type="parTrans" cxnId="{3127E797-6C80-4046-897D-1893F2B21E65}">
      <dgm:prSet/>
      <dgm:spPr/>
      <dgm:t>
        <a:bodyPr/>
        <a:lstStyle/>
        <a:p>
          <a:endParaRPr lang="da-DK"/>
        </a:p>
      </dgm:t>
    </dgm:pt>
    <dgm:pt modelId="{5278CB22-C827-40F1-96D3-C9F5810595FD}" type="sibTrans" cxnId="{3127E797-6C80-4046-897D-1893F2B21E65}">
      <dgm:prSet/>
      <dgm:spPr/>
      <dgm:t>
        <a:bodyPr/>
        <a:lstStyle/>
        <a:p>
          <a:endParaRPr lang="da-DK"/>
        </a:p>
      </dgm:t>
    </dgm:pt>
    <dgm:pt modelId="{4EF9535E-8C4F-4A78-8D9C-3B0B76FAF7E9}">
      <dgm:prSet phldrT="[Text]"/>
      <dgm:spPr/>
      <dgm:t>
        <a:bodyPr/>
        <a:lstStyle/>
        <a:p>
          <a:r>
            <a:rPr lang="da-DK" b="0" i="0" dirty="0" smtClean="0"/>
            <a:t>VHF 144</a:t>
          </a:r>
          <a:r>
            <a:rPr lang="ru-RU" b="0" i="0" dirty="0" smtClean="0"/>
            <a:t>МГц</a:t>
          </a:r>
          <a:endParaRPr lang="da-DK" dirty="0"/>
        </a:p>
      </dgm:t>
    </dgm:pt>
    <dgm:pt modelId="{B3CC4E40-DC65-4596-9067-B4CA46617509}" type="parTrans" cxnId="{E8568870-5C27-4CD8-960E-DF28ECDECD33}">
      <dgm:prSet/>
      <dgm:spPr/>
      <dgm:t>
        <a:bodyPr/>
        <a:lstStyle/>
        <a:p>
          <a:endParaRPr lang="da-DK"/>
        </a:p>
      </dgm:t>
    </dgm:pt>
    <dgm:pt modelId="{58C3FAAE-C2D8-42AE-969B-FE41B6A5B74D}" type="sibTrans" cxnId="{E8568870-5C27-4CD8-960E-DF28ECDECD33}">
      <dgm:prSet/>
      <dgm:spPr/>
      <dgm:t>
        <a:bodyPr/>
        <a:lstStyle/>
        <a:p>
          <a:endParaRPr lang="da-DK"/>
        </a:p>
      </dgm:t>
    </dgm:pt>
    <dgm:pt modelId="{8FD15413-6219-413A-8747-E9CD67895CDF}">
      <dgm:prSet phldrT="[Text]"/>
      <dgm:spPr/>
      <dgm:t>
        <a:bodyPr/>
        <a:lstStyle/>
        <a:p>
          <a:r>
            <a:rPr lang="ru-RU" b="0" i="0" dirty="0" smtClean="0"/>
            <a:t>хорошо распостраняется в лесу</a:t>
          </a:r>
          <a:endParaRPr lang="da-DK" dirty="0"/>
        </a:p>
      </dgm:t>
    </dgm:pt>
    <dgm:pt modelId="{61C0061E-E1C4-472F-900B-A4ABCD8E1A04}" type="parTrans" cxnId="{B2BECB0A-4C5E-4D6F-9AFD-B4E5588FEA37}">
      <dgm:prSet/>
      <dgm:spPr/>
      <dgm:t>
        <a:bodyPr/>
        <a:lstStyle/>
        <a:p>
          <a:endParaRPr lang="da-DK"/>
        </a:p>
      </dgm:t>
    </dgm:pt>
    <dgm:pt modelId="{376E959F-003B-4114-8392-FEE6E3B765B3}" type="sibTrans" cxnId="{B2BECB0A-4C5E-4D6F-9AFD-B4E5588FEA37}">
      <dgm:prSet/>
      <dgm:spPr/>
      <dgm:t>
        <a:bodyPr/>
        <a:lstStyle/>
        <a:p>
          <a:endParaRPr lang="da-DK"/>
        </a:p>
      </dgm:t>
    </dgm:pt>
    <dgm:pt modelId="{7B07781C-99C2-4CC8-9E73-D18E3ED874B2}">
      <dgm:prSet phldrT="[Text]"/>
      <dgm:spPr/>
      <dgm:t>
        <a:bodyPr/>
        <a:lstStyle/>
        <a:p>
          <a:r>
            <a:rPr lang="da-DK" b="0" i="0" dirty="0" smtClean="0"/>
            <a:t>UHF 430</a:t>
          </a:r>
          <a:r>
            <a:rPr lang="ru-RU" b="0" i="0" dirty="0" smtClean="0"/>
            <a:t>МГц</a:t>
          </a:r>
          <a:endParaRPr lang="da-DK" dirty="0"/>
        </a:p>
      </dgm:t>
    </dgm:pt>
    <dgm:pt modelId="{C5C4025D-D862-48F8-BAD6-77B0A186D099}" type="parTrans" cxnId="{FEFD1F7B-652B-441E-9C57-D3240B61F955}">
      <dgm:prSet/>
      <dgm:spPr/>
      <dgm:t>
        <a:bodyPr/>
        <a:lstStyle/>
        <a:p>
          <a:endParaRPr lang="da-DK"/>
        </a:p>
      </dgm:t>
    </dgm:pt>
    <dgm:pt modelId="{EDA82D75-5386-441E-B2DC-D0AF72F64F1A}" type="sibTrans" cxnId="{FEFD1F7B-652B-441E-9C57-D3240B61F955}">
      <dgm:prSet/>
      <dgm:spPr/>
      <dgm:t>
        <a:bodyPr/>
        <a:lstStyle/>
        <a:p>
          <a:endParaRPr lang="da-DK"/>
        </a:p>
      </dgm:t>
    </dgm:pt>
    <dgm:pt modelId="{BB6C49E6-9FB4-49D9-892C-DE02D2A71E12}">
      <dgm:prSet phldrT="[Text]"/>
      <dgm:spPr/>
      <dgm:t>
        <a:bodyPr/>
        <a:lstStyle/>
        <a:p>
          <a:r>
            <a:rPr lang="ru-RU" b="0" i="0" dirty="0" smtClean="0"/>
            <a:t>очень плохо распостраняется в лесу</a:t>
          </a:r>
          <a:endParaRPr lang="da-DK" dirty="0"/>
        </a:p>
      </dgm:t>
    </dgm:pt>
    <dgm:pt modelId="{DB934034-449C-48AC-A5D5-C70D316266FA}" type="parTrans" cxnId="{C3719339-5E57-4E7A-B863-A09511932155}">
      <dgm:prSet/>
      <dgm:spPr/>
      <dgm:t>
        <a:bodyPr/>
        <a:lstStyle/>
        <a:p>
          <a:endParaRPr lang="da-DK"/>
        </a:p>
      </dgm:t>
    </dgm:pt>
    <dgm:pt modelId="{2AC4DE58-6A7D-4CF7-936C-B3BFF51A9A44}" type="sibTrans" cxnId="{C3719339-5E57-4E7A-B863-A09511932155}">
      <dgm:prSet/>
      <dgm:spPr/>
      <dgm:t>
        <a:bodyPr/>
        <a:lstStyle/>
        <a:p>
          <a:endParaRPr lang="da-DK"/>
        </a:p>
      </dgm:t>
    </dgm:pt>
    <dgm:pt modelId="{F0396E2C-AC89-44EE-BC71-4D0C134829AF}">
      <dgm:prSet phldrT="[Text]"/>
      <dgm:spPr/>
      <dgm:t>
        <a:bodyPr/>
        <a:lstStyle/>
        <a:p>
          <a:r>
            <a:rPr lang="ru-RU" b="0" i="0" dirty="0" smtClean="0"/>
            <a:t>необходимо использовать длинные антенны</a:t>
          </a:r>
          <a:endParaRPr lang="da-DK" dirty="0"/>
        </a:p>
      </dgm:t>
    </dgm:pt>
    <dgm:pt modelId="{D9DADC3A-4E32-4076-B94F-835833E7A191}" type="parTrans" cxnId="{E2E36032-7BF8-4F85-BC76-0832028E8141}">
      <dgm:prSet/>
      <dgm:spPr/>
    </dgm:pt>
    <dgm:pt modelId="{D9B3F4F5-E127-427F-939D-A09A03ABBAE6}" type="sibTrans" cxnId="{E2E36032-7BF8-4F85-BC76-0832028E8141}">
      <dgm:prSet/>
      <dgm:spPr/>
    </dgm:pt>
    <dgm:pt modelId="{6E9668CF-3075-42F3-85AF-C834C953EACC}">
      <dgm:prSet phldrT="[Text]"/>
      <dgm:spPr/>
      <dgm:t>
        <a:bodyPr/>
        <a:lstStyle/>
        <a:p>
          <a:r>
            <a:rPr lang="ru-RU" b="0" i="0" dirty="0" smtClean="0"/>
            <a:t>при дальнем прохождении сигнала, связь с группами и  штабом затруднена, либо отсутствует</a:t>
          </a:r>
          <a:endParaRPr lang="da-DK" dirty="0"/>
        </a:p>
      </dgm:t>
    </dgm:pt>
    <dgm:pt modelId="{AB00A77F-A0F7-404C-B01B-78FB577FE691}" type="parTrans" cxnId="{18C1E848-4DC8-493C-ADB9-39B2DDBB4DCB}">
      <dgm:prSet/>
      <dgm:spPr/>
    </dgm:pt>
    <dgm:pt modelId="{0B31AA54-9C60-4D33-ACFE-8602C0768072}" type="sibTrans" cxnId="{18C1E848-4DC8-493C-ADB9-39B2DDBB4DCB}">
      <dgm:prSet/>
      <dgm:spPr/>
    </dgm:pt>
    <dgm:pt modelId="{C2E1C0AF-D279-4B59-A6DD-3E32F5F52D75}">
      <dgm:prSet phldrT="[Text]"/>
      <dgm:spPr/>
      <dgm:t>
        <a:bodyPr/>
        <a:lstStyle/>
        <a:p>
          <a:r>
            <a:rPr lang="ru-RU" b="0" i="0" dirty="0" smtClean="0"/>
            <a:t>малые размеры радиостанций и антенн</a:t>
          </a:r>
          <a:endParaRPr lang="da-DK" dirty="0"/>
        </a:p>
      </dgm:t>
    </dgm:pt>
    <dgm:pt modelId="{E5117453-CE31-4156-917F-C6A718ADC227}" type="parTrans" cxnId="{ED0F0892-6659-445A-B1CB-AF460FE34276}">
      <dgm:prSet/>
      <dgm:spPr/>
    </dgm:pt>
    <dgm:pt modelId="{97CC8622-22D1-42BA-99E0-DDDF7DDDAAA6}" type="sibTrans" cxnId="{ED0F0892-6659-445A-B1CB-AF460FE34276}">
      <dgm:prSet/>
      <dgm:spPr/>
    </dgm:pt>
    <dgm:pt modelId="{DE04893D-DC35-4C8D-9500-E5F9839D6449}">
      <dgm:prSet phldrT="[Text]"/>
      <dgm:spPr/>
      <dgm:t>
        <a:bodyPr/>
        <a:lstStyle/>
        <a:p>
          <a:r>
            <a:rPr lang="ru-RU" b="0" i="0" dirty="0" smtClean="0"/>
            <a:t>нет участка общего пользования</a:t>
          </a:r>
          <a:endParaRPr lang="da-DK" dirty="0"/>
        </a:p>
      </dgm:t>
    </dgm:pt>
    <dgm:pt modelId="{DD389DB4-55DD-4A76-8CE0-DF55DE72D1B8}" type="parTrans" cxnId="{06FBE126-238B-400E-90D2-55DDC5BE4DC3}">
      <dgm:prSet/>
      <dgm:spPr/>
    </dgm:pt>
    <dgm:pt modelId="{180B4FB3-2033-4F6D-AA91-D048171D8690}" type="sibTrans" cxnId="{06FBE126-238B-400E-90D2-55DDC5BE4DC3}">
      <dgm:prSet/>
      <dgm:spPr/>
    </dgm:pt>
    <dgm:pt modelId="{D4FA5FC6-C155-4A96-A1C8-D4F09EA5B769}">
      <dgm:prSet phldrT="[Text]"/>
      <dgm:spPr/>
      <dgm:t>
        <a:bodyPr/>
        <a:lstStyle/>
        <a:p>
          <a:r>
            <a:rPr lang="ru-RU" b="0" i="0" dirty="0" smtClean="0"/>
            <a:t>малые размеры радиостанций и антенн</a:t>
          </a:r>
          <a:endParaRPr lang="da-DK" dirty="0"/>
        </a:p>
      </dgm:t>
    </dgm:pt>
    <dgm:pt modelId="{B6CC9F9B-3DCF-4AA7-8911-13CAD8B6D06D}" type="parTrans" cxnId="{5EB4CDB8-92AB-4180-B6C5-8BE39E41B321}">
      <dgm:prSet/>
      <dgm:spPr/>
    </dgm:pt>
    <dgm:pt modelId="{01BDEF06-308F-4878-9474-B8E2308651C1}" type="sibTrans" cxnId="{5EB4CDB8-92AB-4180-B6C5-8BE39E41B321}">
      <dgm:prSet/>
      <dgm:spPr/>
    </dgm:pt>
    <dgm:pt modelId="{638B20DB-D6D4-47F4-AA57-9E183C16166E}" type="pres">
      <dgm:prSet presAssocID="{253B990A-8787-41FA-8FEC-BE9035B5CF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96536F-7724-4270-BCCB-DF49CBE12189}" type="pres">
      <dgm:prSet presAssocID="{013329CF-D5C8-4A8C-9AB3-0601EA5139AC}" presName="composite" presStyleCnt="0"/>
      <dgm:spPr/>
    </dgm:pt>
    <dgm:pt modelId="{6C7FF8E1-A6E8-4E55-8776-421E8C2A468F}" type="pres">
      <dgm:prSet presAssocID="{013329CF-D5C8-4A8C-9AB3-0601EA5139A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C02CE2D-7D78-413C-B62B-1F985AC69C86}" type="pres">
      <dgm:prSet presAssocID="{013329CF-D5C8-4A8C-9AB3-0601EA5139A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07385F0-8032-4C25-9D25-F3204B8CE721}" type="pres">
      <dgm:prSet presAssocID="{12A55076-CDED-4176-A7BA-358113D7A7DA}" presName="space" presStyleCnt="0"/>
      <dgm:spPr/>
    </dgm:pt>
    <dgm:pt modelId="{745E1EA4-068B-4CD3-A101-6FAE53FA92BE}" type="pres">
      <dgm:prSet presAssocID="{4EF9535E-8C4F-4A78-8D9C-3B0B76FAF7E9}" presName="composite" presStyleCnt="0"/>
      <dgm:spPr/>
    </dgm:pt>
    <dgm:pt modelId="{8F1BCE2F-5142-4495-8E1B-F816570F2D1B}" type="pres">
      <dgm:prSet presAssocID="{4EF9535E-8C4F-4A78-8D9C-3B0B76FAF7E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752290B-FF4B-4046-AB77-3BEA65B18FE3}" type="pres">
      <dgm:prSet presAssocID="{4EF9535E-8C4F-4A78-8D9C-3B0B76FAF7E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64B96DC-C10E-4D02-9411-18D2B23B45B5}" type="pres">
      <dgm:prSet presAssocID="{58C3FAAE-C2D8-42AE-969B-FE41B6A5B74D}" presName="space" presStyleCnt="0"/>
      <dgm:spPr/>
    </dgm:pt>
    <dgm:pt modelId="{3D39B98C-EC40-4806-A047-D687AF5ECAEF}" type="pres">
      <dgm:prSet presAssocID="{7B07781C-99C2-4CC8-9E73-D18E3ED874B2}" presName="composite" presStyleCnt="0"/>
      <dgm:spPr/>
    </dgm:pt>
    <dgm:pt modelId="{1C08E2E8-E502-4653-88B2-3E12BF9EC2F5}" type="pres">
      <dgm:prSet presAssocID="{7B07781C-99C2-4CC8-9E73-D18E3ED874B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FA53EE1-4ECD-411E-B18B-AA03EA8B3F3E}" type="pres">
      <dgm:prSet presAssocID="{7B07781C-99C2-4CC8-9E73-D18E3ED874B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0E39216C-7406-40CD-A3E1-78C4B27E3686}" type="presOf" srcId="{D4FA5FC6-C155-4A96-A1C8-D4F09EA5B769}" destId="{2FA53EE1-4ECD-411E-B18B-AA03EA8B3F3E}" srcOrd="0" destOrd="1" presId="urn:microsoft.com/office/officeart/2005/8/layout/hList1"/>
    <dgm:cxn modelId="{5EB4CDB8-92AB-4180-B6C5-8BE39E41B321}" srcId="{7B07781C-99C2-4CC8-9E73-D18E3ED874B2}" destId="{D4FA5FC6-C155-4A96-A1C8-D4F09EA5B769}" srcOrd="1" destOrd="0" parTransId="{B6CC9F9B-3DCF-4AA7-8911-13CAD8B6D06D}" sibTransId="{01BDEF06-308F-4878-9474-B8E2308651C1}"/>
    <dgm:cxn modelId="{E8568870-5C27-4CD8-960E-DF28ECDECD33}" srcId="{253B990A-8787-41FA-8FEC-BE9035B5CFF0}" destId="{4EF9535E-8C4F-4A78-8D9C-3B0B76FAF7E9}" srcOrd="1" destOrd="0" parTransId="{B3CC4E40-DC65-4596-9067-B4CA46617509}" sibTransId="{58C3FAAE-C2D8-42AE-969B-FE41B6A5B74D}"/>
    <dgm:cxn modelId="{8791202E-8DC5-4E4F-B251-DCD5D8BF941B}" type="presOf" srcId="{DE04893D-DC35-4C8D-9500-E5F9839D6449}" destId="{8752290B-FF4B-4046-AB77-3BEA65B18FE3}" srcOrd="0" destOrd="2" presId="urn:microsoft.com/office/officeart/2005/8/layout/hList1"/>
    <dgm:cxn modelId="{3127E797-6C80-4046-897D-1893F2B21E65}" srcId="{013329CF-D5C8-4A8C-9AB3-0601EA5139AC}" destId="{4694F16D-111F-44B9-AA63-7AC8A7A8F036}" srcOrd="0" destOrd="0" parTransId="{2B657A55-0707-440E-8216-E23EDCA73256}" sibTransId="{5278CB22-C827-40F1-96D3-C9F5810595FD}"/>
    <dgm:cxn modelId="{06FBE126-238B-400E-90D2-55DDC5BE4DC3}" srcId="{4EF9535E-8C4F-4A78-8D9C-3B0B76FAF7E9}" destId="{DE04893D-DC35-4C8D-9500-E5F9839D6449}" srcOrd="2" destOrd="0" parTransId="{DD389DB4-55DD-4A76-8CE0-DF55DE72D1B8}" sibTransId="{180B4FB3-2033-4F6D-AA91-D048171D8690}"/>
    <dgm:cxn modelId="{06238586-0E70-48D4-BF7B-A8C4EBD1D81D}" type="presOf" srcId="{7B07781C-99C2-4CC8-9E73-D18E3ED874B2}" destId="{1C08E2E8-E502-4653-88B2-3E12BF9EC2F5}" srcOrd="0" destOrd="0" presId="urn:microsoft.com/office/officeart/2005/8/layout/hList1"/>
    <dgm:cxn modelId="{18C1E848-4DC8-493C-ADB9-39B2DDBB4DCB}" srcId="{013329CF-D5C8-4A8C-9AB3-0601EA5139AC}" destId="{6E9668CF-3075-42F3-85AF-C834C953EACC}" srcOrd="2" destOrd="0" parTransId="{AB00A77F-A0F7-404C-B01B-78FB577FE691}" sibTransId="{0B31AA54-9C60-4D33-ACFE-8602C0768072}"/>
    <dgm:cxn modelId="{E2E36032-7BF8-4F85-BC76-0832028E8141}" srcId="{013329CF-D5C8-4A8C-9AB3-0601EA5139AC}" destId="{F0396E2C-AC89-44EE-BC71-4D0C134829AF}" srcOrd="1" destOrd="0" parTransId="{D9DADC3A-4E32-4076-B94F-835833E7A191}" sibTransId="{D9B3F4F5-E127-427F-939D-A09A03ABBAE6}"/>
    <dgm:cxn modelId="{41F5EB34-8E59-4893-B07C-A8F59419F34D}" type="presOf" srcId="{4694F16D-111F-44B9-AA63-7AC8A7A8F036}" destId="{1C02CE2D-7D78-413C-B62B-1F985AC69C86}" srcOrd="0" destOrd="0" presId="urn:microsoft.com/office/officeart/2005/8/layout/hList1"/>
    <dgm:cxn modelId="{0B26A50D-DEED-4A05-9D63-9B5D3355BF8D}" type="presOf" srcId="{C2E1C0AF-D279-4B59-A6DD-3E32F5F52D75}" destId="{8752290B-FF4B-4046-AB77-3BEA65B18FE3}" srcOrd="0" destOrd="1" presId="urn:microsoft.com/office/officeart/2005/8/layout/hList1"/>
    <dgm:cxn modelId="{ED0F0892-6659-445A-B1CB-AF460FE34276}" srcId="{4EF9535E-8C4F-4A78-8D9C-3B0B76FAF7E9}" destId="{C2E1C0AF-D279-4B59-A6DD-3E32F5F52D75}" srcOrd="1" destOrd="0" parTransId="{E5117453-CE31-4156-917F-C6A718ADC227}" sibTransId="{97CC8622-22D1-42BA-99E0-DDDF7DDDAAA6}"/>
    <dgm:cxn modelId="{B2BECB0A-4C5E-4D6F-9AFD-B4E5588FEA37}" srcId="{4EF9535E-8C4F-4A78-8D9C-3B0B76FAF7E9}" destId="{8FD15413-6219-413A-8747-E9CD67895CDF}" srcOrd="0" destOrd="0" parTransId="{61C0061E-E1C4-472F-900B-A4ABCD8E1A04}" sibTransId="{376E959F-003B-4114-8392-FEE6E3B765B3}"/>
    <dgm:cxn modelId="{2CFCA77F-1132-42CF-969E-E759447E7D7B}" type="presOf" srcId="{253B990A-8787-41FA-8FEC-BE9035B5CFF0}" destId="{638B20DB-D6D4-47F4-AA57-9E183C16166E}" srcOrd="0" destOrd="0" presId="urn:microsoft.com/office/officeart/2005/8/layout/hList1"/>
    <dgm:cxn modelId="{12FC19C9-D1F2-4BA4-A2A7-213EBB7C6376}" type="presOf" srcId="{013329CF-D5C8-4A8C-9AB3-0601EA5139AC}" destId="{6C7FF8E1-A6E8-4E55-8776-421E8C2A468F}" srcOrd="0" destOrd="0" presId="urn:microsoft.com/office/officeart/2005/8/layout/hList1"/>
    <dgm:cxn modelId="{45C87F7C-736C-4749-85B3-85B3F480E80E}" type="presOf" srcId="{F0396E2C-AC89-44EE-BC71-4D0C134829AF}" destId="{1C02CE2D-7D78-413C-B62B-1F985AC69C86}" srcOrd="0" destOrd="1" presId="urn:microsoft.com/office/officeart/2005/8/layout/hList1"/>
    <dgm:cxn modelId="{771D046B-BB6E-44EE-A08B-D16E80DDFBF5}" type="presOf" srcId="{BB6C49E6-9FB4-49D9-892C-DE02D2A71E12}" destId="{2FA53EE1-4ECD-411E-B18B-AA03EA8B3F3E}" srcOrd="0" destOrd="0" presId="urn:microsoft.com/office/officeart/2005/8/layout/hList1"/>
    <dgm:cxn modelId="{FEFD1F7B-652B-441E-9C57-D3240B61F955}" srcId="{253B990A-8787-41FA-8FEC-BE9035B5CFF0}" destId="{7B07781C-99C2-4CC8-9E73-D18E3ED874B2}" srcOrd="2" destOrd="0" parTransId="{C5C4025D-D862-48F8-BAD6-77B0A186D099}" sibTransId="{EDA82D75-5386-441E-B2DC-D0AF72F64F1A}"/>
    <dgm:cxn modelId="{B35F32F9-F684-4414-9A9C-F0CD204A80DA}" type="presOf" srcId="{8FD15413-6219-413A-8747-E9CD67895CDF}" destId="{8752290B-FF4B-4046-AB77-3BEA65B18FE3}" srcOrd="0" destOrd="0" presId="urn:microsoft.com/office/officeart/2005/8/layout/hList1"/>
    <dgm:cxn modelId="{DD969042-E291-424D-9A05-4459CD370821}" type="presOf" srcId="{6E9668CF-3075-42F3-85AF-C834C953EACC}" destId="{1C02CE2D-7D78-413C-B62B-1F985AC69C86}" srcOrd="0" destOrd="2" presId="urn:microsoft.com/office/officeart/2005/8/layout/hList1"/>
    <dgm:cxn modelId="{ECBDBCF3-2D56-4856-A1AF-00061B50D2C6}" srcId="{253B990A-8787-41FA-8FEC-BE9035B5CFF0}" destId="{013329CF-D5C8-4A8C-9AB3-0601EA5139AC}" srcOrd="0" destOrd="0" parTransId="{56A8150C-7F9B-4265-91B6-56EEE9B17E72}" sibTransId="{12A55076-CDED-4176-A7BA-358113D7A7DA}"/>
    <dgm:cxn modelId="{C6FBCD8D-F2A0-4607-97AC-9AADF2821B04}" type="presOf" srcId="{4EF9535E-8C4F-4A78-8D9C-3B0B76FAF7E9}" destId="{8F1BCE2F-5142-4495-8E1B-F816570F2D1B}" srcOrd="0" destOrd="0" presId="urn:microsoft.com/office/officeart/2005/8/layout/hList1"/>
    <dgm:cxn modelId="{C3719339-5E57-4E7A-B863-A09511932155}" srcId="{7B07781C-99C2-4CC8-9E73-D18E3ED874B2}" destId="{BB6C49E6-9FB4-49D9-892C-DE02D2A71E12}" srcOrd="0" destOrd="0" parTransId="{DB934034-449C-48AC-A5D5-C70D316266FA}" sibTransId="{2AC4DE58-6A7D-4CF7-936C-B3BFF51A9A44}"/>
    <dgm:cxn modelId="{28F9BB63-0530-4D6F-9713-62A07E08300A}" type="presParOf" srcId="{638B20DB-D6D4-47F4-AA57-9E183C16166E}" destId="{0C96536F-7724-4270-BCCB-DF49CBE12189}" srcOrd="0" destOrd="0" presId="urn:microsoft.com/office/officeart/2005/8/layout/hList1"/>
    <dgm:cxn modelId="{381C897B-572A-477B-A080-C244E1183400}" type="presParOf" srcId="{0C96536F-7724-4270-BCCB-DF49CBE12189}" destId="{6C7FF8E1-A6E8-4E55-8776-421E8C2A468F}" srcOrd="0" destOrd="0" presId="urn:microsoft.com/office/officeart/2005/8/layout/hList1"/>
    <dgm:cxn modelId="{168B9628-1788-4470-87C8-C429971BF620}" type="presParOf" srcId="{0C96536F-7724-4270-BCCB-DF49CBE12189}" destId="{1C02CE2D-7D78-413C-B62B-1F985AC69C86}" srcOrd="1" destOrd="0" presId="urn:microsoft.com/office/officeart/2005/8/layout/hList1"/>
    <dgm:cxn modelId="{1B845E90-F677-401F-AD5F-0E2F5F45BC68}" type="presParOf" srcId="{638B20DB-D6D4-47F4-AA57-9E183C16166E}" destId="{A07385F0-8032-4C25-9D25-F3204B8CE721}" srcOrd="1" destOrd="0" presId="urn:microsoft.com/office/officeart/2005/8/layout/hList1"/>
    <dgm:cxn modelId="{028AD700-B75A-4CE0-ACC3-52AC2163B9C4}" type="presParOf" srcId="{638B20DB-D6D4-47F4-AA57-9E183C16166E}" destId="{745E1EA4-068B-4CD3-A101-6FAE53FA92BE}" srcOrd="2" destOrd="0" presId="urn:microsoft.com/office/officeart/2005/8/layout/hList1"/>
    <dgm:cxn modelId="{68A1F6B6-B3C5-4386-B0B3-28E0F483D820}" type="presParOf" srcId="{745E1EA4-068B-4CD3-A101-6FAE53FA92BE}" destId="{8F1BCE2F-5142-4495-8E1B-F816570F2D1B}" srcOrd="0" destOrd="0" presId="urn:microsoft.com/office/officeart/2005/8/layout/hList1"/>
    <dgm:cxn modelId="{B0BB36A4-CA95-4BD3-A9A4-3F17F24EF1C6}" type="presParOf" srcId="{745E1EA4-068B-4CD3-A101-6FAE53FA92BE}" destId="{8752290B-FF4B-4046-AB77-3BEA65B18FE3}" srcOrd="1" destOrd="0" presId="urn:microsoft.com/office/officeart/2005/8/layout/hList1"/>
    <dgm:cxn modelId="{9F782807-0AED-4891-A1C7-AD17C720CC4A}" type="presParOf" srcId="{638B20DB-D6D4-47F4-AA57-9E183C16166E}" destId="{B64B96DC-C10E-4D02-9411-18D2B23B45B5}" srcOrd="3" destOrd="0" presId="urn:microsoft.com/office/officeart/2005/8/layout/hList1"/>
    <dgm:cxn modelId="{7A5D34A9-0F6D-4C83-AFDB-47EAD4F27057}" type="presParOf" srcId="{638B20DB-D6D4-47F4-AA57-9E183C16166E}" destId="{3D39B98C-EC40-4806-A047-D687AF5ECAEF}" srcOrd="4" destOrd="0" presId="urn:microsoft.com/office/officeart/2005/8/layout/hList1"/>
    <dgm:cxn modelId="{A5171CE5-AA3F-4901-B3C5-C4A67DBA1D79}" type="presParOf" srcId="{3D39B98C-EC40-4806-A047-D687AF5ECAEF}" destId="{1C08E2E8-E502-4653-88B2-3E12BF9EC2F5}" srcOrd="0" destOrd="0" presId="urn:microsoft.com/office/officeart/2005/8/layout/hList1"/>
    <dgm:cxn modelId="{51F79732-A74A-4018-9D83-500B5025484F}" type="presParOf" srcId="{3D39B98C-EC40-4806-A047-D687AF5ECAEF}" destId="{2FA53EE1-4ECD-411E-B18B-AA03EA8B3F3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E47F4A-5057-4ACF-A17E-088CF6C033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362DD7B-E63E-4CCD-A9A4-D1278C729130}">
      <dgm:prSet phldrT="[Text]"/>
      <dgm:spPr/>
      <dgm:t>
        <a:bodyPr/>
        <a:lstStyle/>
        <a:p>
          <a:r>
            <a:rPr lang="ru-RU" dirty="0" smtClean="0"/>
            <a:t>Обеспечение максимального радиуса действия</a:t>
          </a:r>
          <a:endParaRPr lang="da-DK" dirty="0"/>
        </a:p>
      </dgm:t>
    </dgm:pt>
    <dgm:pt modelId="{7D28ABCF-899F-4AB9-AF20-EEEF3C7CFB5C}" type="parTrans" cxnId="{6084334D-F91D-4F64-A0EB-BD4499E163F8}">
      <dgm:prSet/>
      <dgm:spPr/>
      <dgm:t>
        <a:bodyPr/>
        <a:lstStyle/>
        <a:p>
          <a:endParaRPr lang="da-DK"/>
        </a:p>
      </dgm:t>
    </dgm:pt>
    <dgm:pt modelId="{F672CBF3-5F0D-49A9-AEF2-9CAD635116C4}" type="sibTrans" cxnId="{6084334D-F91D-4F64-A0EB-BD4499E163F8}">
      <dgm:prSet/>
      <dgm:spPr/>
      <dgm:t>
        <a:bodyPr/>
        <a:lstStyle/>
        <a:p>
          <a:endParaRPr lang="da-DK"/>
        </a:p>
      </dgm:t>
    </dgm:pt>
    <dgm:pt modelId="{D39D95A5-36ED-438C-9AE5-747162C8F18C}">
      <dgm:prSet phldrT="[Text]"/>
      <dgm:spPr/>
      <dgm:t>
        <a:bodyPr/>
        <a:lstStyle/>
        <a:p>
          <a:r>
            <a:rPr lang="ru-RU" b="0" i="0" dirty="0" smtClean="0"/>
            <a:t>следует выбирать возвышенные места, применять базовые радиостанции с высоко поднятыми антеннами</a:t>
          </a:r>
          <a:endParaRPr lang="da-DK" dirty="0"/>
        </a:p>
      </dgm:t>
    </dgm:pt>
    <dgm:pt modelId="{9BFF872E-D1C6-45DE-8538-C54A45AB20B6}" type="parTrans" cxnId="{047D29A6-330D-406E-8925-E9CBE73A3ED0}">
      <dgm:prSet/>
      <dgm:spPr/>
      <dgm:t>
        <a:bodyPr/>
        <a:lstStyle/>
        <a:p>
          <a:endParaRPr lang="da-DK"/>
        </a:p>
      </dgm:t>
    </dgm:pt>
    <dgm:pt modelId="{D52BD2FF-EFB7-4261-AE05-9FB5C770066A}" type="sibTrans" cxnId="{047D29A6-330D-406E-8925-E9CBE73A3ED0}">
      <dgm:prSet/>
      <dgm:spPr/>
      <dgm:t>
        <a:bodyPr/>
        <a:lstStyle/>
        <a:p>
          <a:endParaRPr lang="da-DK"/>
        </a:p>
      </dgm:t>
    </dgm:pt>
    <dgm:pt modelId="{463CA742-414C-4087-9F1D-D8D85F28A1CB}">
      <dgm:prSet phldrT="[Text]"/>
      <dgm:spPr/>
      <dgm:t>
        <a:bodyPr/>
        <a:lstStyle/>
        <a:p>
          <a:r>
            <a:rPr lang="ru-RU" dirty="0" smtClean="0"/>
            <a:t>Покрытие </a:t>
          </a:r>
          <a:r>
            <a:rPr lang="da-DK" dirty="0" smtClean="0"/>
            <a:t>”M</a:t>
          </a:r>
          <a:r>
            <a:rPr lang="ru-RU" dirty="0" smtClean="0"/>
            <a:t>ёртвых зон</a:t>
          </a:r>
          <a:r>
            <a:rPr lang="da-DK" dirty="0" smtClean="0"/>
            <a:t>”</a:t>
          </a:r>
          <a:endParaRPr lang="da-DK" dirty="0"/>
        </a:p>
      </dgm:t>
    </dgm:pt>
    <dgm:pt modelId="{44D87224-30B5-4D35-8AC3-9C45FD94A05C}" type="parTrans" cxnId="{5A57E499-A7CC-4F94-84BB-AAA86E68F5FA}">
      <dgm:prSet/>
      <dgm:spPr/>
      <dgm:t>
        <a:bodyPr/>
        <a:lstStyle/>
        <a:p>
          <a:endParaRPr lang="da-DK"/>
        </a:p>
      </dgm:t>
    </dgm:pt>
    <dgm:pt modelId="{3909188F-2172-4F81-9C68-7B5AC8660079}" type="sibTrans" cxnId="{5A57E499-A7CC-4F94-84BB-AAA86E68F5FA}">
      <dgm:prSet/>
      <dgm:spPr/>
      <dgm:t>
        <a:bodyPr/>
        <a:lstStyle/>
        <a:p>
          <a:endParaRPr lang="da-DK"/>
        </a:p>
      </dgm:t>
    </dgm:pt>
    <dgm:pt modelId="{9C51BF13-7676-4A0E-8A97-A7E8EF707A72}">
      <dgm:prSet phldrT="[Text]"/>
      <dgm:spPr/>
      <dgm:t>
        <a:bodyPr/>
        <a:lstStyle/>
        <a:p>
          <a:r>
            <a:rPr lang="ru-RU" b="0" i="0" dirty="0" smtClean="0"/>
            <a:t>необходимо отправлять специалистов связи для возможности передачи информации через себя путем ретрансляции сигнала</a:t>
          </a:r>
          <a:endParaRPr lang="da-DK" dirty="0"/>
        </a:p>
      </dgm:t>
    </dgm:pt>
    <dgm:pt modelId="{2E384177-27DE-4179-A7EC-A220EFF877C6}" type="parTrans" cxnId="{95E583FF-6131-48A4-B1F3-0C56F44A47AC}">
      <dgm:prSet/>
      <dgm:spPr/>
      <dgm:t>
        <a:bodyPr/>
        <a:lstStyle/>
        <a:p>
          <a:endParaRPr lang="da-DK"/>
        </a:p>
      </dgm:t>
    </dgm:pt>
    <dgm:pt modelId="{8F03ADFA-E666-4388-8C87-4CAC25A08CA1}" type="sibTrans" cxnId="{95E583FF-6131-48A4-B1F3-0C56F44A47AC}">
      <dgm:prSet/>
      <dgm:spPr/>
      <dgm:t>
        <a:bodyPr/>
        <a:lstStyle/>
        <a:p>
          <a:endParaRPr lang="da-DK"/>
        </a:p>
      </dgm:t>
    </dgm:pt>
    <dgm:pt modelId="{57B716CE-0C88-43FC-948E-973E1CF1070D}" type="pres">
      <dgm:prSet presAssocID="{D9E47F4A-5057-4ACF-A17E-088CF6C033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146918D5-C0E3-455D-8CED-BF9078DA75DA}" type="pres">
      <dgm:prSet presAssocID="{9362DD7B-E63E-4CCD-A9A4-D1278C72913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A6EC334-6D4C-47CD-9198-D51C702147DD}" type="pres">
      <dgm:prSet presAssocID="{9362DD7B-E63E-4CCD-A9A4-D1278C72913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658D939-AC63-4758-9086-38AE225A4367}" type="pres">
      <dgm:prSet presAssocID="{463CA742-414C-4087-9F1D-D8D85F28A1C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496091E-12D7-4EE5-AA82-B4578559462F}" type="pres">
      <dgm:prSet presAssocID="{463CA742-414C-4087-9F1D-D8D85F28A1C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5A57E499-A7CC-4F94-84BB-AAA86E68F5FA}" srcId="{D9E47F4A-5057-4ACF-A17E-088CF6C03382}" destId="{463CA742-414C-4087-9F1D-D8D85F28A1CB}" srcOrd="1" destOrd="0" parTransId="{44D87224-30B5-4D35-8AC3-9C45FD94A05C}" sibTransId="{3909188F-2172-4F81-9C68-7B5AC8660079}"/>
    <dgm:cxn modelId="{047D29A6-330D-406E-8925-E9CBE73A3ED0}" srcId="{9362DD7B-E63E-4CCD-A9A4-D1278C729130}" destId="{D39D95A5-36ED-438C-9AE5-747162C8F18C}" srcOrd="0" destOrd="0" parTransId="{9BFF872E-D1C6-45DE-8538-C54A45AB20B6}" sibTransId="{D52BD2FF-EFB7-4261-AE05-9FB5C770066A}"/>
    <dgm:cxn modelId="{6084334D-F91D-4F64-A0EB-BD4499E163F8}" srcId="{D9E47F4A-5057-4ACF-A17E-088CF6C03382}" destId="{9362DD7B-E63E-4CCD-A9A4-D1278C729130}" srcOrd="0" destOrd="0" parTransId="{7D28ABCF-899F-4AB9-AF20-EEEF3C7CFB5C}" sibTransId="{F672CBF3-5F0D-49A9-AEF2-9CAD635116C4}"/>
    <dgm:cxn modelId="{F7A6C8EF-FF70-4C88-AAF3-60C224E6CAE6}" type="presOf" srcId="{9362DD7B-E63E-4CCD-A9A4-D1278C729130}" destId="{146918D5-C0E3-455D-8CED-BF9078DA75DA}" srcOrd="0" destOrd="0" presId="urn:microsoft.com/office/officeart/2005/8/layout/vList2"/>
    <dgm:cxn modelId="{76C214DC-38A9-4EB6-B941-74C42F8F0F97}" type="presOf" srcId="{D39D95A5-36ED-438C-9AE5-747162C8F18C}" destId="{9A6EC334-6D4C-47CD-9198-D51C702147DD}" srcOrd="0" destOrd="0" presId="urn:microsoft.com/office/officeart/2005/8/layout/vList2"/>
    <dgm:cxn modelId="{95E583FF-6131-48A4-B1F3-0C56F44A47AC}" srcId="{463CA742-414C-4087-9F1D-D8D85F28A1CB}" destId="{9C51BF13-7676-4A0E-8A97-A7E8EF707A72}" srcOrd="0" destOrd="0" parTransId="{2E384177-27DE-4179-A7EC-A220EFF877C6}" sibTransId="{8F03ADFA-E666-4388-8C87-4CAC25A08CA1}"/>
    <dgm:cxn modelId="{E83AF5FA-AF9E-4A69-9D13-E38CD79C9614}" type="presOf" srcId="{463CA742-414C-4087-9F1D-D8D85F28A1CB}" destId="{7658D939-AC63-4758-9086-38AE225A4367}" srcOrd="0" destOrd="0" presId="urn:microsoft.com/office/officeart/2005/8/layout/vList2"/>
    <dgm:cxn modelId="{FD6E5A5F-2BDD-4C62-9A93-9639D8CCB6EA}" type="presOf" srcId="{D9E47F4A-5057-4ACF-A17E-088CF6C03382}" destId="{57B716CE-0C88-43FC-948E-973E1CF1070D}" srcOrd="0" destOrd="0" presId="urn:microsoft.com/office/officeart/2005/8/layout/vList2"/>
    <dgm:cxn modelId="{8DDF23C6-43D8-4CE9-91E6-FB3F5F6D765D}" type="presOf" srcId="{9C51BF13-7676-4A0E-8A97-A7E8EF707A72}" destId="{4496091E-12D7-4EE5-AA82-B4578559462F}" srcOrd="0" destOrd="0" presId="urn:microsoft.com/office/officeart/2005/8/layout/vList2"/>
    <dgm:cxn modelId="{DA9541AE-5C9F-40C2-8A69-7981A96C6C07}" type="presParOf" srcId="{57B716CE-0C88-43FC-948E-973E1CF1070D}" destId="{146918D5-C0E3-455D-8CED-BF9078DA75DA}" srcOrd="0" destOrd="0" presId="urn:microsoft.com/office/officeart/2005/8/layout/vList2"/>
    <dgm:cxn modelId="{153E5252-E480-49C0-9228-86D4AFBB410D}" type="presParOf" srcId="{57B716CE-0C88-43FC-948E-973E1CF1070D}" destId="{9A6EC334-6D4C-47CD-9198-D51C702147DD}" srcOrd="1" destOrd="0" presId="urn:microsoft.com/office/officeart/2005/8/layout/vList2"/>
    <dgm:cxn modelId="{A3E8101E-7BAA-47C6-9081-48CB0A9F156C}" type="presParOf" srcId="{57B716CE-0C88-43FC-948E-973E1CF1070D}" destId="{7658D939-AC63-4758-9086-38AE225A4367}" srcOrd="2" destOrd="0" presId="urn:microsoft.com/office/officeart/2005/8/layout/vList2"/>
    <dgm:cxn modelId="{6868513B-42CC-41DA-8760-5F228C203C47}" type="presParOf" srcId="{57B716CE-0C88-43FC-948E-973E1CF1070D}" destId="{4496091E-12D7-4EE5-AA82-B4578559462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E47F4A-5057-4ACF-A17E-088CF6C033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362DD7B-E63E-4CCD-A9A4-D1278C729130}">
      <dgm:prSet phldrT="[Text]"/>
      <dgm:spPr/>
      <dgm:t>
        <a:bodyPr/>
        <a:lstStyle/>
        <a:p>
          <a:r>
            <a:rPr lang="ru-RU" dirty="0" smtClean="0"/>
            <a:t>Радиообмен на разных диапазонах частот</a:t>
          </a:r>
          <a:endParaRPr lang="da-DK" dirty="0"/>
        </a:p>
      </dgm:t>
    </dgm:pt>
    <dgm:pt modelId="{7D28ABCF-899F-4AB9-AF20-EEEF3C7CFB5C}" type="parTrans" cxnId="{6084334D-F91D-4F64-A0EB-BD4499E163F8}">
      <dgm:prSet/>
      <dgm:spPr/>
      <dgm:t>
        <a:bodyPr/>
        <a:lstStyle/>
        <a:p>
          <a:endParaRPr lang="da-DK"/>
        </a:p>
      </dgm:t>
    </dgm:pt>
    <dgm:pt modelId="{F672CBF3-5F0D-49A9-AEF2-9CAD635116C4}" type="sibTrans" cxnId="{6084334D-F91D-4F64-A0EB-BD4499E163F8}">
      <dgm:prSet/>
      <dgm:spPr/>
      <dgm:t>
        <a:bodyPr/>
        <a:lstStyle/>
        <a:p>
          <a:endParaRPr lang="da-DK"/>
        </a:p>
      </dgm:t>
    </dgm:pt>
    <dgm:pt modelId="{D39D95A5-36ED-438C-9AE5-747162C8F18C}">
      <dgm:prSet phldrT="[Text]"/>
      <dgm:spPr/>
      <dgm:t>
        <a:bodyPr/>
        <a:lstStyle/>
        <a:p>
          <a:r>
            <a:rPr lang="ru-RU" b="0" i="0" dirty="0" smtClean="0"/>
            <a:t>Старшие поисковых групп должны иметь возможность вести радиообмен со штабом на разных диапазонах частот</a:t>
          </a:r>
          <a:endParaRPr lang="da-DK" dirty="0"/>
        </a:p>
      </dgm:t>
    </dgm:pt>
    <dgm:pt modelId="{9BFF872E-D1C6-45DE-8538-C54A45AB20B6}" type="parTrans" cxnId="{047D29A6-330D-406E-8925-E9CBE73A3ED0}">
      <dgm:prSet/>
      <dgm:spPr/>
      <dgm:t>
        <a:bodyPr/>
        <a:lstStyle/>
        <a:p>
          <a:endParaRPr lang="da-DK"/>
        </a:p>
      </dgm:t>
    </dgm:pt>
    <dgm:pt modelId="{D52BD2FF-EFB7-4261-AE05-9FB5C770066A}" type="sibTrans" cxnId="{047D29A6-330D-406E-8925-E9CBE73A3ED0}">
      <dgm:prSet/>
      <dgm:spPr/>
      <dgm:t>
        <a:bodyPr/>
        <a:lstStyle/>
        <a:p>
          <a:endParaRPr lang="da-DK"/>
        </a:p>
      </dgm:t>
    </dgm:pt>
    <dgm:pt modelId="{463CA742-414C-4087-9F1D-D8D85F28A1CB}">
      <dgm:prSet phldrT="[Text]"/>
      <dgm:spPr/>
      <dgm:t>
        <a:bodyPr/>
        <a:lstStyle/>
        <a:p>
          <a:r>
            <a:rPr lang="ru-RU" dirty="0" smtClean="0"/>
            <a:t>Лицензированные радиолюбители</a:t>
          </a:r>
          <a:endParaRPr lang="da-DK" dirty="0"/>
        </a:p>
      </dgm:t>
    </dgm:pt>
    <dgm:pt modelId="{44D87224-30B5-4D35-8AC3-9C45FD94A05C}" type="parTrans" cxnId="{5A57E499-A7CC-4F94-84BB-AAA86E68F5FA}">
      <dgm:prSet/>
      <dgm:spPr/>
      <dgm:t>
        <a:bodyPr/>
        <a:lstStyle/>
        <a:p>
          <a:endParaRPr lang="da-DK"/>
        </a:p>
      </dgm:t>
    </dgm:pt>
    <dgm:pt modelId="{3909188F-2172-4F81-9C68-7B5AC8660079}" type="sibTrans" cxnId="{5A57E499-A7CC-4F94-84BB-AAA86E68F5FA}">
      <dgm:prSet/>
      <dgm:spPr/>
      <dgm:t>
        <a:bodyPr/>
        <a:lstStyle/>
        <a:p>
          <a:endParaRPr lang="da-DK"/>
        </a:p>
      </dgm:t>
    </dgm:pt>
    <dgm:pt modelId="{9C51BF13-7676-4A0E-8A97-A7E8EF707A72}">
      <dgm:prSet phldrT="[Text]"/>
      <dgm:spPr/>
      <dgm:t>
        <a:bodyPr/>
        <a:lstStyle/>
        <a:p>
          <a:r>
            <a:rPr lang="ru-RU" b="0" i="0" dirty="0" smtClean="0"/>
            <a:t>По возможности привлекать к ПСР лицензированных радиолюбителей для максимального использования частотных ресурсов</a:t>
          </a:r>
          <a:endParaRPr lang="da-DK" dirty="0"/>
        </a:p>
      </dgm:t>
    </dgm:pt>
    <dgm:pt modelId="{2E384177-27DE-4179-A7EC-A220EFF877C6}" type="parTrans" cxnId="{95E583FF-6131-48A4-B1F3-0C56F44A47AC}">
      <dgm:prSet/>
      <dgm:spPr/>
      <dgm:t>
        <a:bodyPr/>
        <a:lstStyle/>
        <a:p>
          <a:endParaRPr lang="da-DK"/>
        </a:p>
      </dgm:t>
    </dgm:pt>
    <dgm:pt modelId="{8F03ADFA-E666-4388-8C87-4CAC25A08CA1}" type="sibTrans" cxnId="{95E583FF-6131-48A4-B1F3-0C56F44A47AC}">
      <dgm:prSet/>
      <dgm:spPr/>
      <dgm:t>
        <a:bodyPr/>
        <a:lstStyle/>
        <a:p>
          <a:endParaRPr lang="da-DK"/>
        </a:p>
      </dgm:t>
    </dgm:pt>
    <dgm:pt modelId="{57B716CE-0C88-43FC-948E-973E1CF1070D}" type="pres">
      <dgm:prSet presAssocID="{D9E47F4A-5057-4ACF-A17E-088CF6C033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146918D5-C0E3-455D-8CED-BF9078DA75DA}" type="pres">
      <dgm:prSet presAssocID="{9362DD7B-E63E-4CCD-A9A4-D1278C72913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A6EC334-6D4C-47CD-9198-D51C702147DD}" type="pres">
      <dgm:prSet presAssocID="{9362DD7B-E63E-4CCD-A9A4-D1278C72913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658D939-AC63-4758-9086-38AE225A4367}" type="pres">
      <dgm:prSet presAssocID="{463CA742-414C-4087-9F1D-D8D85F28A1C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496091E-12D7-4EE5-AA82-B4578559462F}" type="pres">
      <dgm:prSet presAssocID="{463CA742-414C-4087-9F1D-D8D85F28A1C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7D584F3A-BA18-4D11-AA9D-62C986FA9F75}" type="presOf" srcId="{463CA742-414C-4087-9F1D-D8D85F28A1CB}" destId="{7658D939-AC63-4758-9086-38AE225A4367}" srcOrd="0" destOrd="0" presId="urn:microsoft.com/office/officeart/2005/8/layout/vList2"/>
    <dgm:cxn modelId="{5A57E499-A7CC-4F94-84BB-AAA86E68F5FA}" srcId="{D9E47F4A-5057-4ACF-A17E-088CF6C03382}" destId="{463CA742-414C-4087-9F1D-D8D85F28A1CB}" srcOrd="1" destOrd="0" parTransId="{44D87224-30B5-4D35-8AC3-9C45FD94A05C}" sibTransId="{3909188F-2172-4F81-9C68-7B5AC8660079}"/>
    <dgm:cxn modelId="{46C56652-750F-45CC-A046-A6174627C470}" type="presOf" srcId="{9362DD7B-E63E-4CCD-A9A4-D1278C729130}" destId="{146918D5-C0E3-455D-8CED-BF9078DA75DA}" srcOrd="0" destOrd="0" presId="urn:microsoft.com/office/officeart/2005/8/layout/vList2"/>
    <dgm:cxn modelId="{047D29A6-330D-406E-8925-E9CBE73A3ED0}" srcId="{9362DD7B-E63E-4CCD-A9A4-D1278C729130}" destId="{D39D95A5-36ED-438C-9AE5-747162C8F18C}" srcOrd="0" destOrd="0" parTransId="{9BFF872E-D1C6-45DE-8538-C54A45AB20B6}" sibTransId="{D52BD2FF-EFB7-4261-AE05-9FB5C770066A}"/>
    <dgm:cxn modelId="{6084334D-F91D-4F64-A0EB-BD4499E163F8}" srcId="{D9E47F4A-5057-4ACF-A17E-088CF6C03382}" destId="{9362DD7B-E63E-4CCD-A9A4-D1278C729130}" srcOrd="0" destOrd="0" parTransId="{7D28ABCF-899F-4AB9-AF20-EEEF3C7CFB5C}" sibTransId="{F672CBF3-5F0D-49A9-AEF2-9CAD635116C4}"/>
    <dgm:cxn modelId="{ED5BFFDA-DDA9-4C21-A750-11C6FDAC28E8}" type="presOf" srcId="{D39D95A5-36ED-438C-9AE5-747162C8F18C}" destId="{9A6EC334-6D4C-47CD-9198-D51C702147DD}" srcOrd="0" destOrd="0" presId="urn:microsoft.com/office/officeart/2005/8/layout/vList2"/>
    <dgm:cxn modelId="{D6707B96-CD1C-4445-880A-E1320A5C172A}" type="presOf" srcId="{9C51BF13-7676-4A0E-8A97-A7E8EF707A72}" destId="{4496091E-12D7-4EE5-AA82-B4578559462F}" srcOrd="0" destOrd="0" presId="urn:microsoft.com/office/officeart/2005/8/layout/vList2"/>
    <dgm:cxn modelId="{95E583FF-6131-48A4-B1F3-0C56F44A47AC}" srcId="{463CA742-414C-4087-9F1D-D8D85F28A1CB}" destId="{9C51BF13-7676-4A0E-8A97-A7E8EF707A72}" srcOrd="0" destOrd="0" parTransId="{2E384177-27DE-4179-A7EC-A220EFF877C6}" sibTransId="{8F03ADFA-E666-4388-8C87-4CAC25A08CA1}"/>
    <dgm:cxn modelId="{FB926349-9835-4917-ACC1-4C3DB6302D2C}" type="presOf" srcId="{D9E47F4A-5057-4ACF-A17E-088CF6C03382}" destId="{57B716CE-0C88-43FC-948E-973E1CF1070D}" srcOrd="0" destOrd="0" presId="urn:microsoft.com/office/officeart/2005/8/layout/vList2"/>
    <dgm:cxn modelId="{D685949A-9FAA-4CDE-9387-11E321450065}" type="presParOf" srcId="{57B716CE-0C88-43FC-948E-973E1CF1070D}" destId="{146918D5-C0E3-455D-8CED-BF9078DA75DA}" srcOrd="0" destOrd="0" presId="urn:microsoft.com/office/officeart/2005/8/layout/vList2"/>
    <dgm:cxn modelId="{D004CEC5-2A0F-47D1-82A5-69C77B7D1395}" type="presParOf" srcId="{57B716CE-0C88-43FC-948E-973E1CF1070D}" destId="{9A6EC334-6D4C-47CD-9198-D51C702147DD}" srcOrd="1" destOrd="0" presId="urn:microsoft.com/office/officeart/2005/8/layout/vList2"/>
    <dgm:cxn modelId="{747E1A66-0A32-4435-8485-615C80197F49}" type="presParOf" srcId="{57B716CE-0C88-43FC-948E-973E1CF1070D}" destId="{7658D939-AC63-4758-9086-38AE225A4367}" srcOrd="2" destOrd="0" presId="urn:microsoft.com/office/officeart/2005/8/layout/vList2"/>
    <dgm:cxn modelId="{AF1CCF9F-9506-43E8-A140-87DAE36AB778}" type="presParOf" srcId="{57B716CE-0C88-43FC-948E-973E1CF1070D}" destId="{4496091E-12D7-4EE5-AA82-B4578559462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9C3F193-F03A-4A0B-8DD5-08753CA93D1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531D4CA1-13AE-4546-BA1D-EACB63FD425B}">
      <dgm:prSet phldrT="[Text]"/>
      <dgm:spPr/>
      <dgm:t>
        <a:bodyPr/>
        <a:lstStyle/>
        <a:p>
          <a:r>
            <a:rPr lang="da-DK" dirty="0" smtClean="0"/>
            <a:t>1.</a:t>
          </a:r>
          <a:endParaRPr lang="da-DK" dirty="0"/>
        </a:p>
      </dgm:t>
    </dgm:pt>
    <dgm:pt modelId="{64C29DA5-50C2-4CF9-A3E5-B87B63910F2C}" type="parTrans" cxnId="{8F9C8B76-86FD-4BFB-8D67-0E79DE1B9986}">
      <dgm:prSet/>
      <dgm:spPr/>
      <dgm:t>
        <a:bodyPr/>
        <a:lstStyle/>
        <a:p>
          <a:endParaRPr lang="da-DK"/>
        </a:p>
      </dgm:t>
    </dgm:pt>
    <dgm:pt modelId="{744BCAFF-3C9A-44FA-A157-3F9A56932892}" type="sibTrans" cxnId="{8F9C8B76-86FD-4BFB-8D67-0E79DE1B9986}">
      <dgm:prSet/>
      <dgm:spPr/>
      <dgm:t>
        <a:bodyPr/>
        <a:lstStyle/>
        <a:p>
          <a:endParaRPr lang="da-DK"/>
        </a:p>
      </dgm:t>
    </dgm:pt>
    <dgm:pt modelId="{2461A38F-D56C-4AE6-8C78-0A69217A26B2}">
      <dgm:prSet phldrT="[Text]"/>
      <dgm:spPr/>
      <dgm:t>
        <a:bodyPr/>
        <a:lstStyle/>
        <a:p>
          <a:r>
            <a:rPr lang="da-DK" dirty="0" smtClean="0"/>
            <a:t>2.</a:t>
          </a:r>
          <a:endParaRPr lang="da-DK" dirty="0"/>
        </a:p>
      </dgm:t>
    </dgm:pt>
    <dgm:pt modelId="{93E89DCE-4766-4504-9313-393A9D71307E}" type="parTrans" cxnId="{293D177F-217C-486D-9952-59DFBDF5A392}">
      <dgm:prSet/>
      <dgm:spPr/>
      <dgm:t>
        <a:bodyPr/>
        <a:lstStyle/>
        <a:p>
          <a:endParaRPr lang="da-DK"/>
        </a:p>
      </dgm:t>
    </dgm:pt>
    <dgm:pt modelId="{0D448666-AA30-4A3F-82C8-CF2F8741F3B8}" type="sibTrans" cxnId="{293D177F-217C-486D-9952-59DFBDF5A392}">
      <dgm:prSet/>
      <dgm:spPr/>
      <dgm:t>
        <a:bodyPr/>
        <a:lstStyle/>
        <a:p>
          <a:endParaRPr lang="da-DK"/>
        </a:p>
      </dgm:t>
    </dgm:pt>
    <dgm:pt modelId="{84855591-672C-4D19-BCA2-6C16E71F01F3}">
      <dgm:prSet phldrT="[Text]"/>
      <dgm:spPr/>
      <dgm:t>
        <a:bodyPr/>
        <a:lstStyle/>
        <a:p>
          <a:r>
            <a:rPr lang="ru-RU" b="0" i="0" dirty="0" smtClean="0"/>
            <a:t>вести передачи, способные создать вредные помехи работе других станций или радиослужб</a:t>
          </a:r>
          <a:endParaRPr lang="da-DK" dirty="0"/>
        </a:p>
      </dgm:t>
    </dgm:pt>
    <dgm:pt modelId="{0397F1C8-0654-41EE-B6DB-D0FF26557231}" type="parTrans" cxnId="{16562C8C-B3C2-4E8B-B920-21CB7CA0F4CB}">
      <dgm:prSet/>
      <dgm:spPr/>
      <dgm:t>
        <a:bodyPr/>
        <a:lstStyle/>
        <a:p>
          <a:endParaRPr lang="da-DK"/>
        </a:p>
      </dgm:t>
    </dgm:pt>
    <dgm:pt modelId="{13F541F9-188E-4912-B49F-29CEC33ECEBD}" type="sibTrans" cxnId="{16562C8C-B3C2-4E8B-B920-21CB7CA0F4CB}">
      <dgm:prSet/>
      <dgm:spPr/>
      <dgm:t>
        <a:bodyPr/>
        <a:lstStyle/>
        <a:p>
          <a:endParaRPr lang="da-DK"/>
        </a:p>
      </dgm:t>
    </dgm:pt>
    <dgm:pt modelId="{BD1DF3E5-C8C6-4356-8E74-ED494D72239D}">
      <dgm:prSet phldrT="[Text]"/>
      <dgm:spPr/>
      <dgm:t>
        <a:bodyPr/>
        <a:lstStyle/>
        <a:p>
          <a:r>
            <a:rPr lang="ru-RU" b="0" i="0" dirty="0" smtClean="0"/>
            <a:t>вести передачи с ложным или вводящим в заблуждение опознаванием, а также передачи без опознавания</a:t>
          </a:r>
          <a:endParaRPr lang="da-DK" dirty="0"/>
        </a:p>
      </dgm:t>
    </dgm:pt>
    <dgm:pt modelId="{4BCD92E9-2E50-4DC2-84E0-8A6818F1B007}" type="sibTrans" cxnId="{D9D5D8A8-DCB9-4F18-A9C1-10A0A7112A79}">
      <dgm:prSet/>
      <dgm:spPr/>
      <dgm:t>
        <a:bodyPr/>
        <a:lstStyle/>
        <a:p>
          <a:endParaRPr lang="da-DK"/>
        </a:p>
      </dgm:t>
    </dgm:pt>
    <dgm:pt modelId="{7B64070C-AF56-41BD-AF27-CBF9FCB1139E}" type="parTrans" cxnId="{D9D5D8A8-DCB9-4F18-A9C1-10A0A7112A79}">
      <dgm:prSet/>
      <dgm:spPr/>
      <dgm:t>
        <a:bodyPr/>
        <a:lstStyle/>
        <a:p>
          <a:endParaRPr lang="da-DK"/>
        </a:p>
      </dgm:t>
    </dgm:pt>
    <dgm:pt modelId="{3326AA16-4FB7-484C-9ACF-814A9BF80E1C}">
      <dgm:prSet phldrT="[Text]"/>
      <dgm:spPr/>
      <dgm:t>
        <a:bodyPr/>
        <a:lstStyle/>
        <a:p>
          <a:r>
            <a:rPr lang="ru-RU" b="0" i="0" dirty="0" smtClean="0"/>
            <a:t>вести передачи на неразрешенных частотах или неразрешенными типами колебаний</a:t>
          </a:r>
          <a:endParaRPr lang="da-DK" dirty="0"/>
        </a:p>
      </dgm:t>
    </dgm:pt>
    <dgm:pt modelId="{78003538-1D36-41BD-AA47-5B85F24BFDA8}" type="sibTrans" cxnId="{76341569-08E6-4C42-8CF1-5D8570B79145}">
      <dgm:prSet/>
      <dgm:spPr/>
      <dgm:t>
        <a:bodyPr/>
        <a:lstStyle/>
        <a:p>
          <a:endParaRPr lang="da-DK"/>
        </a:p>
      </dgm:t>
    </dgm:pt>
    <dgm:pt modelId="{6CB20031-7547-4417-95A1-ACF418C9EB7D}" type="parTrans" cxnId="{76341569-08E6-4C42-8CF1-5D8570B79145}">
      <dgm:prSet/>
      <dgm:spPr/>
      <dgm:t>
        <a:bodyPr/>
        <a:lstStyle/>
        <a:p>
          <a:endParaRPr lang="da-DK"/>
        </a:p>
      </dgm:t>
    </dgm:pt>
    <dgm:pt modelId="{182C2C3A-A36B-43C4-AB43-B943C0669AF0}">
      <dgm:prSet phldrT="[Text]"/>
      <dgm:spPr/>
      <dgm:t>
        <a:bodyPr/>
        <a:lstStyle/>
        <a:p>
          <a:r>
            <a:rPr lang="da-DK" dirty="0" smtClean="0"/>
            <a:t>3.</a:t>
          </a:r>
          <a:endParaRPr lang="da-DK" dirty="0"/>
        </a:p>
      </dgm:t>
    </dgm:pt>
    <dgm:pt modelId="{5B3B93BE-0047-4C71-8656-92E96768152E}" type="sibTrans" cxnId="{07891BAD-E3E6-4870-9934-5F95D4DFD5D4}">
      <dgm:prSet/>
      <dgm:spPr/>
      <dgm:t>
        <a:bodyPr/>
        <a:lstStyle/>
        <a:p>
          <a:endParaRPr lang="da-DK"/>
        </a:p>
      </dgm:t>
    </dgm:pt>
    <dgm:pt modelId="{AB3D8809-14EF-4602-AEAA-350D7A483D0B}" type="parTrans" cxnId="{07891BAD-E3E6-4870-9934-5F95D4DFD5D4}">
      <dgm:prSet/>
      <dgm:spPr/>
      <dgm:t>
        <a:bodyPr/>
        <a:lstStyle/>
        <a:p>
          <a:endParaRPr lang="da-DK"/>
        </a:p>
      </dgm:t>
    </dgm:pt>
    <dgm:pt modelId="{0AB22461-0F3F-4FB9-A365-EA2393281DD4}" type="pres">
      <dgm:prSet presAssocID="{69C3F193-F03A-4A0B-8DD5-08753CA93D1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B825359F-A141-438B-A1BD-BBC1C442D99B}" type="pres">
      <dgm:prSet presAssocID="{531D4CA1-13AE-4546-BA1D-EACB63FD425B}" presName="circle1" presStyleLbl="node1" presStyleIdx="0" presStyleCnt="3"/>
      <dgm:spPr/>
    </dgm:pt>
    <dgm:pt modelId="{8132FEAB-DD24-4FFC-B147-846E37BFA34D}" type="pres">
      <dgm:prSet presAssocID="{531D4CA1-13AE-4546-BA1D-EACB63FD425B}" presName="space" presStyleCnt="0"/>
      <dgm:spPr/>
    </dgm:pt>
    <dgm:pt modelId="{2B8E1024-6245-464A-B471-083547D06948}" type="pres">
      <dgm:prSet presAssocID="{531D4CA1-13AE-4546-BA1D-EACB63FD425B}" presName="rect1" presStyleLbl="alignAcc1" presStyleIdx="0" presStyleCnt="3"/>
      <dgm:spPr/>
      <dgm:t>
        <a:bodyPr/>
        <a:lstStyle/>
        <a:p>
          <a:endParaRPr lang="da-DK"/>
        </a:p>
      </dgm:t>
    </dgm:pt>
    <dgm:pt modelId="{981A8CC5-7AEB-4355-8776-9C3409DC49FD}" type="pres">
      <dgm:prSet presAssocID="{2461A38F-D56C-4AE6-8C78-0A69217A26B2}" presName="vertSpace2" presStyleLbl="node1" presStyleIdx="0" presStyleCnt="3"/>
      <dgm:spPr/>
    </dgm:pt>
    <dgm:pt modelId="{9BAE798F-FF2B-4DEC-91DC-E715852862CF}" type="pres">
      <dgm:prSet presAssocID="{2461A38F-D56C-4AE6-8C78-0A69217A26B2}" presName="circle2" presStyleLbl="node1" presStyleIdx="1" presStyleCnt="3"/>
      <dgm:spPr/>
    </dgm:pt>
    <dgm:pt modelId="{2F483C41-5ACC-4855-A384-DB420555CB1A}" type="pres">
      <dgm:prSet presAssocID="{2461A38F-D56C-4AE6-8C78-0A69217A26B2}" presName="rect2" presStyleLbl="alignAcc1" presStyleIdx="1" presStyleCnt="3"/>
      <dgm:spPr/>
      <dgm:t>
        <a:bodyPr/>
        <a:lstStyle/>
        <a:p>
          <a:endParaRPr lang="da-DK"/>
        </a:p>
      </dgm:t>
    </dgm:pt>
    <dgm:pt modelId="{B40DE59A-DF23-42DF-B50D-DC3819C32BE2}" type="pres">
      <dgm:prSet presAssocID="{182C2C3A-A36B-43C4-AB43-B943C0669AF0}" presName="vertSpace3" presStyleLbl="node1" presStyleIdx="1" presStyleCnt="3"/>
      <dgm:spPr/>
    </dgm:pt>
    <dgm:pt modelId="{F1F08021-D158-4878-A43C-449B5B4D4973}" type="pres">
      <dgm:prSet presAssocID="{182C2C3A-A36B-43C4-AB43-B943C0669AF0}" presName="circle3" presStyleLbl="node1" presStyleIdx="2" presStyleCnt="3"/>
      <dgm:spPr/>
    </dgm:pt>
    <dgm:pt modelId="{D68DDCF3-C898-4FF3-B054-C2167E57A98F}" type="pres">
      <dgm:prSet presAssocID="{182C2C3A-A36B-43C4-AB43-B943C0669AF0}" presName="rect3" presStyleLbl="alignAcc1" presStyleIdx="2" presStyleCnt="3"/>
      <dgm:spPr/>
      <dgm:t>
        <a:bodyPr/>
        <a:lstStyle/>
        <a:p>
          <a:endParaRPr lang="da-DK"/>
        </a:p>
      </dgm:t>
    </dgm:pt>
    <dgm:pt modelId="{F80317D0-DC29-47B1-95D2-68F16F0AA909}" type="pres">
      <dgm:prSet presAssocID="{531D4CA1-13AE-4546-BA1D-EACB63FD425B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0F24106-C211-42EA-A983-EC0CD7D07493}" type="pres">
      <dgm:prSet presAssocID="{531D4CA1-13AE-4546-BA1D-EACB63FD425B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44C7DEE-A3E2-466F-ACF5-19FAE99A1ACA}" type="pres">
      <dgm:prSet presAssocID="{2461A38F-D56C-4AE6-8C78-0A69217A26B2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FF9AD11-F1F2-4126-B678-502F13669595}" type="pres">
      <dgm:prSet presAssocID="{2461A38F-D56C-4AE6-8C78-0A69217A26B2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69FBFD6-B2E5-4DB6-9077-EBCF7DA3ADD5}" type="pres">
      <dgm:prSet presAssocID="{182C2C3A-A36B-43C4-AB43-B943C0669AF0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AD73455-1E09-48ED-877D-154FC79CF851}" type="pres">
      <dgm:prSet presAssocID="{182C2C3A-A36B-43C4-AB43-B943C0669AF0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8F9C8B76-86FD-4BFB-8D67-0E79DE1B9986}" srcId="{69C3F193-F03A-4A0B-8DD5-08753CA93D1E}" destId="{531D4CA1-13AE-4546-BA1D-EACB63FD425B}" srcOrd="0" destOrd="0" parTransId="{64C29DA5-50C2-4CF9-A3E5-B87B63910F2C}" sibTransId="{744BCAFF-3C9A-44FA-A157-3F9A56932892}"/>
    <dgm:cxn modelId="{288793DC-5B05-4079-BA5C-6B7E26349CE9}" type="presOf" srcId="{2461A38F-D56C-4AE6-8C78-0A69217A26B2}" destId="{2F483C41-5ACC-4855-A384-DB420555CB1A}" srcOrd="0" destOrd="0" presId="urn:microsoft.com/office/officeart/2005/8/layout/target3"/>
    <dgm:cxn modelId="{2E0FEBAF-2896-4315-A89B-ECF0D197088D}" type="presOf" srcId="{182C2C3A-A36B-43C4-AB43-B943C0669AF0}" destId="{069FBFD6-B2E5-4DB6-9077-EBCF7DA3ADD5}" srcOrd="1" destOrd="0" presId="urn:microsoft.com/office/officeart/2005/8/layout/target3"/>
    <dgm:cxn modelId="{FA1A77D4-9CC1-40DA-B1E8-C1AF404B4124}" type="presOf" srcId="{531D4CA1-13AE-4546-BA1D-EACB63FD425B}" destId="{F80317D0-DC29-47B1-95D2-68F16F0AA909}" srcOrd="1" destOrd="0" presId="urn:microsoft.com/office/officeart/2005/8/layout/target3"/>
    <dgm:cxn modelId="{2D45EC00-C89F-4E67-B80A-516EA38416D4}" type="presOf" srcId="{3326AA16-4FB7-484C-9ACF-814A9BF80E1C}" destId="{80F24106-C211-42EA-A983-EC0CD7D07493}" srcOrd="0" destOrd="0" presId="urn:microsoft.com/office/officeart/2005/8/layout/target3"/>
    <dgm:cxn modelId="{6DE73236-9C7D-47BF-B540-2C09AE5146B3}" type="presOf" srcId="{69C3F193-F03A-4A0B-8DD5-08753CA93D1E}" destId="{0AB22461-0F3F-4FB9-A365-EA2393281DD4}" srcOrd="0" destOrd="0" presId="urn:microsoft.com/office/officeart/2005/8/layout/target3"/>
    <dgm:cxn modelId="{16562C8C-B3C2-4E8B-B920-21CB7CA0F4CB}" srcId="{182C2C3A-A36B-43C4-AB43-B943C0669AF0}" destId="{84855591-672C-4D19-BCA2-6C16E71F01F3}" srcOrd="0" destOrd="0" parTransId="{0397F1C8-0654-41EE-B6DB-D0FF26557231}" sibTransId="{13F541F9-188E-4912-B49F-29CEC33ECEBD}"/>
    <dgm:cxn modelId="{293D177F-217C-486D-9952-59DFBDF5A392}" srcId="{69C3F193-F03A-4A0B-8DD5-08753CA93D1E}" destId="{2461A38F-D56C-4AE6-8C78-0A69217A26B2}" srcOrd="1" destOrd="0" parTransId="{93E89DCE-4766-4504-9313-393A9D71307E}" sibTransId="{0D448666-AA30-4A3F-82C8-CF2F8741F3B8}"/>
    <dgm:cxn modelId="{76341569-08E6-4C42-8CF1-5D8570B79145}" srcId="{531D4CA1-13AE-4546-BA1D-EACB63FD425B}" destId="{3326AA16-4FB7-484C-9ACF-814A9BF80E1C}" srcOrd="0" destOrd="0" parTransId="{6CB20031-7547-4417-95A1-ACF418C9EB7D}" sibTransId="{78003538-1D36-41BD-AA47-5B85F24BFDA8}"/>
    <dgm:cxn modelId="{BA653401-EC3B-4464-BB1B-71E94181137A}" type="presOf" srcId="{531D4CA1-13AE-4546-BA1D-EACB63FD425B}" destId="{2B8E1024-6245-464A-B471-083547D06948}" srcOrd="0" destOrd="0" presId="urn:microsoft.com/office/officeart/2005/8/layout/target3"/>
    <dgm:cxn modelId="{07891BAD-E3E6-4870-9934-5F95D4DFD5D4}" srcId="{69C3F193-F03A-4A0B-8DD5-08753CA93D1E}" destId="{182C2C3A-A36B-43C4-AB43-B943C0669AF0}" srcOrd="2" destOrd="0" parTransId="{AB3D8809-14EF-4602-AEAA-350D7A483D0B}" sibTransId="{5B3B93BE-0047-4C71-8656-92E96768152E}"/>
    <dgm:cxn modelId="{82AB5AF3-0309-4FD8-8EFC-81B0B8D7CBBD}" type="presOf" srcId="{BD1DF3E5-C8C6-4356-8E74-ED494D72239D}" destId="{6FF9AD11-F1F2-4126-B678-502F13669595}" srcOrd="0" destOrd="0" presId="urn:microsoft.com/office/officeart/2005/8/layout/target3"/>
    <dgm:cxn modelId="{9C429048-04EC-48D5-9A8F-3B31FC5B4CEF}" type="presOf" srcId="{2461A38F-D56C-4AE6-8C78-0A69217A26B2}" destId="{744C7DEE-A3E2-466F-ACF5-19FAE99A1ACA}" srcOrd="1" destOrd="0" presId="urn:microsoft.com/office/officeart/2005/8/layout/target3"/>
    <dgm:cxn modelId="{891D19BC-7408-4DA9-BE5D-39D8AA063997}" type="presOf" srcId="{182C2C3A-A36B-43C4-AB43-B943C0669AF0}" destId="{D68DDCF3-C898-4FF3-B054-C2167E57A98F}" srcOrd="0" destOrd="0" presId="urn:microsoft.com/office/officeart/2005/8/layout/target3"/>
    <dgm:cxn modelId="{20382403-DCAE-42E3-90BB-066C19A4735F}" type="presOf" srcId="{84855591-672C-4D19-BCA2-6C16E71F01F3}" destId="{4AD73455-1E09-48ED-877D-154FC79CF851}" srcOrd="0" destOrd="0" presId="urn:microsoft.com/office/officeart/2005/8/layout/target3"/>
    <dgm:cxn modelId="{D9D5D8A8-DCB9-4F18-A9C1-10A0A7112A79}" srcId="{2461A38F-D56C-4AE6-8C78-0A69217A26B2}" destId="{BD1DF3E5-C8C6-4356-8E74-ED494D72239D}" srcOrd="0" destOrd="0" parTransId="{7B64070C-AF56-41BD-AF27-CBF9FCB1139E}" sibTransId="{4BCD92E9-2E50-4DC2-84E0-8A6818F1B007}"/>
    <dgm:cxn modelId="{14FBE2F1-6854-4DA6-AC58-46D219EB91DE}" type="presParOf" srcId="{0AB22461-0F3F-4FB9-A365-EA2393281DD4}" destId="{B825359F-A141-438B-A1BD-BBC1C442D99B}" srcOrd="0" destOrd="0" presId="urn:microsoft.com/office/officeart/2005/8/layout/target3"/>
    <dgm:cxn modelId="{76D8530C-6221-427F-9D85-3F3227570BB6}" type="presParOf" srcId="{0AB22461-0F3F-4FB9-A365-EA2393281DD4}" destId="{8132FEAB-DD24-4FFC-B147-846E37BFA34D}" srcOrd="1" destOrd="0" presId="urn:microsoft.com/office/officeart/2005/8/layout/target3"/>
    <dgm:cxn modelId="{167BB221-F403-4435-BF86-5D5EED646389}" type="presParOf" srcId="{0AB22461-0F3F-4FB9-A365-EA2393281DD4}" destId="{2B8E1024-6245-464A-B471-083547D06948}" srcOrd="2" destOrd="0" presId="urn:microsoft.com/office/officeart/2005/8/layout/target3"/>
    <dgm:cxn modelId="{150B705A-8D70-4AA7-BD08-A45B33FAC243}" type="presParOf" srcId="{0AB22461-0F3F-4FB9-A365-EA2393281DD4}" destId="{981A8CC5-7AEB-4355-8776-9C3409DC49FD}" srcOrd="3" destOrd="0" presId="urn:microsoft.com/office/officeart/2005/8/layout/target3"/>
    <dgm:cxn modelId="{F23B39B6-3539-4ADE-9499-5E0E731520BA}" type="presParOf" srcId="{0AB22461-0F3F-4FB9-A365-EA2393281DD4}" destId="{9BAE798F-FF2B-4DEC-91DC-E715852862CF}" srcOrd="4" destOrd="0" presId="urn:microsoft.com/office/officeart/2005/8/layout/target3"/>
    <dgm:cxn modelId="{26DD80C1-CD15-419E-A975-B5DDECBC239B}" type="presParOf" srcId="{0AB22461-0F3F-4FB9-A365-EA2393281DD4}" destId="{2F483C41-5ACC-4855-A384-DB420555CB1A}" srcOrd="5" destOrd="0" presId="urn:microsoft.com/office/officeart/2005/8/layout/target3"/>
    <dgm:cxn modelId="{EE8295BB-C556-4EAF-9644-A36B9BDC0D08}" type="presParOf" srcId="{0AB22461-0F3F-4FB9-A365-EA2393281DD4}" destId="{B40DE59A-DF23-42DF-B50D-DC3819C32BE2}" srcOrd="6" destOrd="0" presId="urn:microsoft.com/office/officeart/2005/8/layout/target3"/>
    <dgm:cxn modelId="{CB916B1D-514C-4837-B800-A3130FC9649F}" type="presParOf" srcId="{0AB22461-0F3F-4FB9-A365-EA2393281DD4}" destId="{F1F08021-D158-4878-A43C-449B5B4D4973}" srcOrd="7" destOrd="0" presId="urn:microsoft.com/office/officeart/2005/8/layout/target3"/>
    <dgm:cxn modelId="{2381FB89-1849-4854-8489-8C5A0EBA0CA5}" type="presParOf" srcId="{0AB22461-0F3F-4FB9-A365-EA2393281DD4}" destId="{D68DDCF3-C898-4FF3-B054-C2167E57A98F}" srcOrd="8" destOrd="0" presId="urn:microsoft.com/office/officeart/2005/8/layout/target3"/>
    <dgm:cxn modelId="{BFAABC40-FC90-4140-ABC6-1CF51585F3E8}" type="presParOf" srcId="{0AB22461-0F3F-4FB9-A365-EA2393281DD4}" destId="{F80317D0-DC29-47B1-95D2-68F16F0AA909}" srcOrd="9" destOrd="0" presId="urn:microsoft.com/office/officeart/2005/8/layout/target3"/>
    <dgm:cxn modelId="{1379DFF2-A7FA-4ED9-AFE8-B303565C243C}" type="presParOf" srcId="{0AB22461-0F3F-4FB9-A365-EA2393281DD4}" destId="{80F24106-C211-42EA-A983-EC0CD7D07493}" srcOrd="10" destOrd="0" presId="urn:microsoft.com/office/officeart/2005/8/layout/target3"/>
    <dgm:cxn modelId="{5A22E692-4F62-4219-A8E0-F9863E723A00}" type="presParOf" srcId="{0AB22461-0F3F-4FB9-A365-EA2393281DD4}" destId="{744C7DEE-A3E2-466F-ACF5-19FAE99A1ACA}" srcOrd="11" destOrd="0" presId="urn:microsoft.com/office/officeart/2005/8/layout/target3"/>
    <dgm:cxn modelId="{3830457F-EB16-4B89-A1DB-870417D6817C}" type="presParOf" srcId="{0AB22461-0F3F-4FB9-A365-EA2393281DD4}" destId="{6FF9AD11-F1F2-4126-B678-502F13669595}" srcOrd="12" destOrd="0" presId="urn:microsoft.com/office/officeart/2005/8/layout/target3"/>
    <dgm:cxn modelId="{B6C0400B-3900-4FD0-BCBE-549E3D1BEF80}" type="presParOf" srcId="{0AB22461-0F3F-4FB9-A365-EA2393281DD4}" destId="{069FBFD6-B2E5-4DB6-9077-EBCF7DA3ADD5}" srcOrd="13" destOrd="0" presId="urn:microsoft.com/office/officeart/2005/8/layout/target3"/>
    <dgm:cxn modelId="{9A8FE380-2DE7-492E-85C6-1D5DC2AFEFED}" type="presParOf" srcId="{0AB22461-0F3F-4FB9-A365-EA2393281DD4}" destId="{4AD73455-1E09-48ED-877D-154FC79CF851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6DD65E-DCC4-44C7-B336-93C53BDCF470}">
      <dsp:nvSpPr>
        <dsp:cNvPr id="0" name=""/>
        <dsp:cNvSpPr/>
      </dsp:nvSpPr>
      <dsp:spPr>
        <a:xfrm>
          <a:off x="1983" y="596031"/>
          <a:ext cx="2788750" cy="333389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300" kern="1200" dirty="0" smtClean="0"/>
            <a:t>1.</a:t>
          </a:r>
          <a:endParaRPr lang="da-DK" sz="3300" kern="1200" dirty="0"/>
        </a:p>
      </dsp:txBody>
      <dsp:txXfrm rot="16200000">
        <a:off x="-1086040" y="1684055"/>
        <a:ext cx="2733797" cy="557750"/>
      </dsp:txXfrm>
    </dsp:sp>
    <dsp:sp modelId="{E96CE021-8B20-49B8-BD22-61483B64DC51}">
      <dsp:nvSpPr>
        <dsp:cNvPr id="0" name=""/>
        <dsp:cNvSpPr/>
      </dsp:nvSpPr>
      <dsp:spPr>
        <a:xfrm>
          <a:off x="558971" y="596031"/>
          <a:ext cx="2077619" cy="33338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Локальная радиосвязь.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Организация </a:t>
          </a:r>
          <a:r>
            <a:rPr lang="ru-RU" sz="2100" kern="1200" dirty="0" smtClean="0"/>
            <a:t>радиообмена</a:t>
          </a:r>
          <a:r>
            <a:rPr lang="da-DK" sz="2100" kern="1200" dirty="0" smtClean="0"/>
            <a:t>:</a:t>
          </a:r>
          <a:r>
            <a:rPr lang="ru-RU" sz="2100" kern="1200" dirty="0" smtClean="0"/>
            <a:t> </a:t>
          </a:r>
          <a:r>
            <a:rPr lang="da-DK" sz="2100" kern="1200" dirty="0" smtClean="0"/>
            <a:t>  </a:t>
          </a:r>
          <a:r>
            <a:rPr lang="ru-RU" sz="1600" b="1" i="1" kern="1200" dirty="0" smtClean="0">
              <a:solidFill>
                <a:schemeClr val="accent1">
                  <a:lumMod val="50000"/>
                </a:schemeClr>
              </a:solidFill>
            </a:rPr>
            <a:t>Штаб</a:t>
          </a:r>
          <a:r>
            <a:rPr lang="da-DK" sz="1600" b="1" i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600" b="1" i="1" kern="1200" dirty="0" smtClean="0">
              <a:solidFill>
                <a:schemeClr val="accent1">
                  <a:lumMod val="50000"/>
                </a:schemeClr>
              </a:solidFill>
            </a:rPr>
            <a:t>- </a:t>
          </a:r>
          <a:r>
            <a:rPr lang="ru-RU" sz="1600" b="1" i="1" kern="1200" dirty="0" smtClean="0">
              <a:solidFill>
                <a:schemeClr val="accent1">
                  <a:lumMod val="50000"/>
                </a:schemeClr>
              </a:solidFill>
            </a:rPr>
            <a:t>Поисковые группы</a:t>
          </a:r>
          <a:endParaRPr lang="da-DK" sz="1600" b="1" i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58971" y="596031"/>
        <a:ext cx="2077619" cy="3333898"/>
      </dsp:txXfrm>
    </dsp:sp>
    <dsp:sp modelId="{08DE4B1F-0EC2-4BB2-9099-54096610046D}">
      <dsp:nvSpPr>
        <dsp:cNvPr id="0" name=""/>
        <dsp:cNvSpPr/>
      </dsp:nvSpPr>
      <dsp:spPr>
        <a:xfrm>
          <a:off x="2887972" y="596031"/>
          <a:ext cx="2921356" cy="333389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300" kern="1200" dirty="0" smtClean="0"/>
            <a:t>2.</a:t>
          </a:r>
          <a:endParaRPr lang="da-DK" sz="3300" kern="1200" dirty="0"/>
        </a:p>
      </dsp:txBody>
      <dsp:txXfrm rot="16200000">
        <a:off x="1813209" y="1670794"/>
        <a:ext cx="2733797" cy="584271"/>
      </dsp:txXfrm>
    </dsp:sp>
    <dsp:sp modelId="{AF2DE517-3227-4790-B470-6E803AC2F960}">
      <dsp:nvSpPr>
        <dsp:cNvPr id="0" name=""/>
        <dsp:cNvSpPr/>
      </dsp:nvSpPr>
      <dsp:spPr>
        <a:xfrm rot="3614168">
          <a:off x="2656847" y="3246181"/>
          <a:ext cx="490031" cy="41673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ED1E5-5DAA-4E43-9203-FEC1B4C2C037}">
      <dsp:nvSpPr>
        <dsp:cNvPr id="0" name=""/>
        <dsp:cNvSpPr/>
      </dsp:nvSpPr>
      <dsp:spPr>
        <a:xfrm>
          <a:off x="3461868" y="596031"/>
          <a:ext cx="2176410" cy="33338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Средняя радиосвязь.</a:t>
          </a:r>
          <a:endParaRPr lang="da-DK" sz="2100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Создание линии </a:t>
          </a:r>
          <a:r>
            <a:rPr lang="ru-RU" sz="2100" kern="1200" dirty="0" smtClean="0"/>
            <a:t>связи</a:t>
          </a:r>
          <a:r>
            <a:rPr lang="da-DK" sz="2100" kern="1200" dirty="0" smtClean="0"/>
            <a:t>:</a:t>
          </a:r>
          <a:r>
            <a:rPr lang="ru-RU" sz="2100" kern="1200" dirty="0" smtClean="0"/>
            <a:t> </a:t>
          </a:r>
          <a:r>
            <a:rPr lang="ru-RU" sz="1600" b="1" i="1" kern="1200" dirty="0" smtClean="0">
              <a:solidFill>
                <a:schemeClr val="accent1">
                  <a:lumMod val="50000"/>
                </a:schemeClr>
              </a:solidFill>
            </a:rPr>
            <a:t>Координатор </a:t>
          </a:r>
          <a:r>
            <a:rPr lang="ru-RU" sz="1600" b="1" i="1" kern="1200" dirty="0" smtClean="0">
              <a:solidFill>
                <a:schemeClr val="accent1">
                  <a:lumMod val="50000"/>
                </a:schemeClr>
              </a:solidFill>
            </a:rPr>
            <a:t>ПСР</a:t>
          </a:r>
          <a:r>
            <a:rPr lang="da-DK" sz="1600" b="1" i="1" kern="1200" dirty="0" smtClean="0">
              <a:solidFill>
                <a:schemeClr val="accent1">
                  <a:lumMod val="50000"/>
                </a:schemeClr>
              </a:solidFill>
            </a:rPr>
            <a:t> – </a:t>
          </a:r>
          <a:r>
            <a:rPr lang="ru-RU" sz="1600" b="1" i="1" kern="1200" dirty="0" smtClean="0">
              <a:solidFill>
                <a:schemeClr val="accent1">
                  <a:lumMod val="50000"/>
                </a:schemeClr>
              </a:solidFill>
            </a:rPr>
            <a:t>Радиолюбитель</a:t>
          </a:r>
          <a:r>
            <a:rPr lang="da-DK" sz="1600" b="1" i="1" kern="1200" dirty="0" smtClean="0">
              <a:solidFill>
                <a:schemeClr val="accent1">
                  <a:lumMod val="50000"/>
                </a:schemeClr>
              </a:solidFill>
            </a:rPr>
            <a:t> - </a:t>
          </a:r>
          <a:r>
            <a:rPr lang="ru-RU" sz="1600" b="1" i="1" kern="1200" dirty="0" smtClean="0">
              <a:solidFill>
                <a:schemeClr val="accent1">
                  <a:lumMod val="50000"/>
                </a:schemeClr>
              </a:solidFill>
            </a:rPr>
            <a:t>Инфогруппа</a:t>
          </a:r>
          <a:r>
            <a:rPr lang="ru-RU" sz="1600" b="1" i="1" kern="1200" dirty="0" smtClean="0">
              <a:solidFill>
                <a:schemeClr val="accent1">
                  <a:lumMod val="50000"/>
                </a:schemeClr>
              </a:solidFill>
            </a:rPr>
            <a:t>.</a:t>
          </a:r>
          <a:r>
            <a:rPr lang="ru-RU" sz="16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endParaRPr lang="da-DK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461868" y="596031"/>
        <a:ext cx="2176410" cy="3333898"/>
      </dsp:txXfrm>
    </dsp:sp>
    <dsp:sp modelId="{2F1601F7-0759-40D4-92C5-0E42FB22A6AC}">
      <dsp:nvSpPr>
        <dsp:cNvPr id="0" name=""/>
        <dsp:cNvSpPr/>
      </dsp:nvSpPr>
      <dsp:spPr>
        <a:xfrm>
          <a:off x="5906567" y="596031"/>
          <a:ext cx="2778249" cy="333389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300" kern="1200" dirty="0" smtClean="0"/>
            <a:t>3.</a:t>
          </a:r>
          <a:endParaRPr lang="da-DK" sz="3300" kern="1200" dirty="0"/>
        </a:p>
      </dsp:txBody>
      <dsp:txXfrm rot="16200000">
        <a:off x="4817494" y="1685105"/>
        <a:ext cx="2733797" cy="555649"/>
      </dsp:txXfrm>
    </dsp:sp>
    <dsp:sp modelId="{5807C507-56D3-41CF-A794-21DA83DF5C09}">
      <dsp:nvSpPr>
        <dsp:cNvPr id="0" name=""/>
        <dsp:cNvSpPr/>
      </dsp:nvSpPr>
      <dsp:spPr>
        <a:xfrm rot="10800000">
          <a:off x="5624522" y="3303596"/>
          <a:ext cx="490031" cy="41673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49C3E-2A90-4E03-B3B4-BCB894FDA6D6}">
      <dsp:nvSpPr>
        <dsp:cNvPr id="0" name=""/>
        <dsp:cNvSpPr/>
      </dsp:nvSpPr>
      <dsp:spPr>
        <a:xfrm>
          <a:off x="6462217" y="596031"/>
          <a:ext cx="2069795" cy="33338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Дальняя радиосвязь.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Обеспечение многосторонней поддержки места ЧС при природных и техногенных катастрофах.</a:t>
          </a:r>
          <a:endParaRPr lang="da-DK" sz="2100" kern="1200" dirty="0"/>
        </a:p>
      </dsp:txBody>
      <dsp:txXfrm>
        <a:off x="6462217" y="596031"/>
        <a:ext cx="2069795" cy="333389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25359F-A141-438B-A1BD-BBC1C442D99B}">
      <dsp:nvSpPr>
        <dsp:cNvPr id="0" name=""/>
        <dsp:cNvSpPr/>
      </dsp:nvSpPr>
      <dsp:spPr>
        <a:xfrm>
          <a:off x="0" y="0"/>
          <a:ext cx="4525962" cy="45259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E1024-6245-464A-B471-083547D06948}">
      <dsp:nvSpPr>
        <dsp:cNvPr id="0" name=""/>
        <dsp:cNvSpPr/>
      </dsp:nvSpPr>
      <dsp:spPr>
        <a:xfrm>
          <a:off x="2262981" y="0"/>
          <a:ext cx="6423819" cy="4525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6500" kern="1200" dirty="0" smtClean="0"/>
            <a:t>4.</a:t>
          </a:r>
          <a:endParaRPr lang="da-DK" sz="6500" kern="1200" dirty="0"/>
        </a:p>
      </dsp:txBody>
      <dsp:txXfrm>
        <a:off x="2262981" y="0"/>
        <a:ext cx="3211909" cy="1357791"/>
      </dsp:txXfrm>
    </dsp:sp>
    <dsp:sp modelId="{9BAE798F-FF2B-4DEC-91DC-E715852862CF}">
      <dsp:nvSpPr>
        <dsp:cNvPr id="0" name=""/>
        <dsp:cNvSpPr/>
      </dsp:nvSpPr>
      <dsp:spPr>
        <a:xfrm>
          <a:off x="792044" y="1357791"/>
          <a:ext cx="2941872" cy="29418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83C41-5ACC-4855-A384-DB420555CB1A}">
      <dsp:nvSpPr>
        <dsp:cNvPr id="0" name=""/>
        <dsp:cNvSpPr/>
      </dsp:nvSpPr>
      <dsp:spPr>
        <a:xfrm>
          <a:off x="2262981" y="1357791"/>
          <a:ext cx="6423819" cy="29418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6500" kern="1200" dirty="0" smtClean="0"/>
            <a:t>5.</a:t>
          </a:r>
          <a:endParaRPr lang="da-DK" sz="6500" kern="1200" dirty="0"/>
        </a:p>
      </dsp:txBody>
      <dsp:txXfrm>
        <a:off x="2262981" y="1357791"/>
        <a:ext cx="3211909" cy="1357787"/>
      </dsp:txXfrm>
    </dsp:sp>
    <dsp:sp modelId="{F1F08021-D158-4878-A43C-449B5B4D4973}">
      <dsp:nvSpPr>
        <dsp:cNvPr id="0" name=""/>
        <dsp:cNvSpPr/>
      </dsp:nvSpPr>
      <dsp:spPr>
        <a:xfrm>
          <a:off x="1584087" y="2715578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DDCF3-C898-4FF3-B054-C2167E57A98F}">
      <dsp:nvSpPr>
        <dsp:cNvPr id="0" name=""/>
        <dsp:cNvSpPr/>
      </dsp:nvSpPr>
      <dsp:spPr>
        <a:xfrm>
          <a:off x="2262981" y="2715578"/>
          <a:ext cx="6423819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6500" kern="1200" dirty="0" smtClean="0"/>
            <a:t>6.</a:t>
          </a:r>
          <a:endParaRPr lang="da-DK" sz="6500" kern="1200" dirty="0"/>
        </a:p>
      </dsp:txBody>
      <dsp:txXfrm>
        <a:off x="2262981" y="2715578"/>
        <a:ext cx="3211909" cy="1357787"/>
      </dsp:txXfrm>
    </dsp:sp>
    <dsp:sp modelId="{80F24106-C211-42EA-A983-EC0CD7D07493}">
      <dsp:nvSpPr>
        <dsp:cNvPr id="0" name=""/>
        <dsp:cNvSpPr/>
      </dsp:nvSpPr>
      <dsp:spPr>
        <a:xfrm>
          <a:off x="5474890" y="0"/>
          <a:ext cx="3211909" cy="13577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700" b="0" i="0" kern="1200" dirty="0" smtClean="0"/>
            <a:t>p</a:t>
          </a:r>
          <a:r>
            <a:rPr lang="ru-RU" sz="1700" b="0" i="0" kern="1200" dirty="0" smtClean="0"/>
            <a:t>адиопереговоры должны содержать только информацию, разрешенную для передачи по открытым радиоканалам</a:t>
          </a:r>
          <a:endParaRPr lang="da-DK" sz="1700" kern="1200" dirty="0"/>
        </a:p>
      </dsp:txBody>
      <dsp:txXfrm>
        <a:off x="5474890" y="0"/>
        <a:ext cx="3211909" cy="1357791"/>
      </dsp:txXfrm>
    </dsp:sp>
    <dsp:sp modelId="{6FF9AD11-F1F2-4126-B678-502F13669595}">
      <dsp:nvSpPr>
        <dsp:cNvPr id="0" name=""/>
        <dsp:cNvSpPr/>
      </dsp:nvSpPr>
      <dsp:spPr>
        <a:xfrm>
          <a:off x="5474890" y="1357791"/>
          <a:ext cx="3211909" cy="13577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i="0" kern="1200" dirty="0" smtClean="0"/>
            <a:t>увеличивать мощность радиопередающих станций сверх указанной в лицензии</a:t>
          </a:r>
          <a:endParaRPr lang="da-DK" sz="1700" kern="1200" dirty="0"/>
        </a:p>
      </dsp:txBody>
      <dsp:txXfrm>
        <a:off x="5474890" y="1357791"/>
        <a:ext cx="3211909" cy="1357787"/>
      </dsp:txXfrm>
    </dsp:sp>
    <dsp:sp modelId="{4AD73455-1E09-48ED-877D-154FC79CF851}">
      <dsp:nvSpPr>
        <dsp:cNvPr id="0" name=""/>
        <dsp:cNvSpPr/>
      </dsp:nvSpPr>
      <dsp:spPr>
        <a:xfrm>
          <a:off x="5474890" y="2715578"/>
          <a:ext cx="3211909" cy="13577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i="0" kern="1200" dirty="0" smtClean="0"/>
            <a:t>передавать произвольные коды и сокращения</a:t>
          </a:r>
          <a:r>
            <a:rPr lang="da-DK" sz="1700" b="0" i="0" kern="1200" dirty="0" smtClean="0"/>
            <a:t>, </a:t>
          </a:r>
          <a:r>
            <a:rPr lang="ru-RU" sz="1700" b="0" i="0" kern="1200" dirty="0" smtClean="0"/>
            <a:t>ложную или вводящую в заблуждение</a:t>
          </a:r>
          <a:r>
            <a:rPr lang="da-DK" sz="1700" b="0" i="0" kern="1200" dirty="0" smtClean="0"/>
            <a:t> </a:t>
          </a:r>
          <a:r>
            <a:rPr lang="ru-RU" sz="1700" b="0" i="0" kern="1200" dirty="0" smtClean="0"/>
            <a:t>информацию</a:t>
          </a:r>
          <a:endParaRPr lang="da-DK" sz="1700" kern="1200" dirty="0"/>
        </a:p>
      </dsp:txBody>
      <dsp:txXfrm>
        <a:off x="5474890" y="2715578"/>
        <a:ext cx="3211909" cy="13577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4475E0-A0C6-4BF4-B363-E36323C41342}">
      <dsp:nvSpPr>
        <dsp:cNvPr id="0" name=""/>
        <dsp:cNvSpPr/>
      </dsp:nvSpPr>
      <dsp:spPr>
        <a:xfrm>
          <a:off x="0" y="936102"/>
          <a:ext cx="6096000" cy="666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Радиоволны</a:t>
          </a:r>
          <a:endParaRPr lang="da-DK" sz="2800" kern="1200" dirty="0"/>
        </a:p>
      </dsp:txBody>
      <dsp:txXfrm>
        <a:off x="0" y="936102"/>
        <a:ext cx="6096000" cy="666740"/>
      </dsp:txXfrm>
    </dsp:sp>
    <dsp:sp modelId="{DDAECDB2-72C6-48E3-A41A-49A0F642C5FC}">
      <dsp:nvSpPr>
        <dsp:cNvPr id="0" name=""/>
        <dsp:cNvSpPr/>
      </dsp:nvSpPr>
      <dsp:spPr>
        <a:xfrm>
          <a:off x="0" y="1717724"/>
          <a:ext cx="6096000" cy="1851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b="0" i="0" kern="1200" dirty="0" smtClean="0"/>
            <a:t>электромагнитные волны, частоты которых произвольно ограничены частотами ниже 3000 ГГц, распространяющиеся в пространстве без искусственного волновода.</a:t>
          </a:r>
          <a:endParaRPr lang="da-DK" sz="2200" kern="1200" dirty="0"/>
        </a:p>
      </dsp:txBody>
      <dsp:txXfrm>
        <a:off x="0" y="1717724"/>
        <a:ext cx="6096000" cy="185116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1D9572-121E-4F2C-BE9C-8AA44BADE47D}">
      <dsp:nvSpPr>
        <dsp:cNvPr id="0" name=""/>
        <dsp:cNvSpPr/>
      </dsp:nvSpPr>
      <dsp:spPr>
        <a:xfrm>
          <a:off x="0" y="0"/>
          <a:ext cx="8686800" cy="135778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 dirty="0" smtClean="0"/>
            <a:t>Радиоволны распространяются двумя путями: непосредственно вдоль земной поверхности </a:t>
          </a:r>
          <a:r>
            <a:rPr lang="ru-RU" sz="2500" b="0" i="0" kern="1200" dirty="0" smtClean="0"/>
            <a:t>(</a:t>
          </a:r>
          <a:r>
            <a:rPr lang="da-DK" sz="2500" b="0" i="0" kern="1200" dirty="0" smtClean="0"/>
            <a:t>”</a:t>
          </a:r>
          <a:r>
            <a:rPr lang="ru-RU" sz="2500" b="0" i="0" kern="1200" dirty="0" smtClean="0"/>
            <a:t>Земной луч</a:t>
          </a:r>
          <a:r>
            <a:rPr lang="da-DK" sz="2500" b="0" i="0" kern="1200" dirty="0" smtClean="0"/>
            <a:t>”</a:t>
          </a:r>
          <a:r>
            <a:rPr lang="ru-RU" sz="2500" b="0" i="0" kern="1200" dirty="0" smtClean="0"/>
            <a:t>) </a:t>
          </a:r>
          <a:r>
            <a:rPr lang="ru-RU" sz="2500" b="0" i="0" kern="1200" dirty="0" smtClean="0"/>
            <a:t>и под углом к поверхности земли </a:t>
          </a:r>
          <a:r>
            <a:rPr lang="ru-RU" sz="2500" b="0" i="0" kern="1200" dirty="0" smtClean="0"/>
            <a:t>(</a:t>
          </a:r>
          <a:r>
            <a:rPr lang="da-DK" sz="2500" b="0" i="0" kern="1200" dirty="0" smtClean="0"/>
            <a:t>”</a:t>
          </a:r>
          <a:r>
            <a:rPr lang="ru-RU" sz="2500" b="0" i="0" kern="1200" dirty="0" smtClean="0"/>
            <a:t>Небесный луч</a:t>
          </a:r>
          <a:r>
            <a:rPr lang="da-DK" sz="2500" b="0" i="0" kern="1200" dirty="0" smtClean="0"/>
            <a:t>”</a:t>
          </a:r>
          <a:r>
            <a:rPr lang="ru-RU" sz="2500" b="0" i="0" kern="1200" dirty="0" smtClean="0"/>
            <a:t>).</a:t>
          </a:r>
          <a:endParaRPr lang="da-DK" sz="2500" kern="1200" dirty="0"/>
        </a:p>
      </dsp:txBody>
      <dsp:txXfrm>
        <a:off x="0" y="0"/>
        <a:ext cx="8686800" cy="1357788"/>
      </dsp:txXfrm>
    </dsp:sp>
    <dsp:sp modelId="{996E8CFD-0778-4AE0-A5A3-C61FA8736C56}">
      <dsp:nvSpPr>
        <dsp:cNvPr id="0" name=""/>
        <dsp:cNvSpPr/>
      </dsp:nvSpPr>
      <dsp:spPr>
        <a:xfrm>
          <a:off x="0" y="1357788"/>
          <a:ext cx="4343400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>
              <a:solidFill>
                <a:schemeClr val="accent1">
                  <a:lumMod val="50000"/>
                </a:schemeClr>
              </a:solidFill>
            </a:rPr>
            <a:t>Земной</a:t>
          </a:r>
          <a:r>
            <a:rPr lang="da-DK" sz="2600" b="1" i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600" b="1" i="1" kern="1200" dirty="0" smtClean="0">
              <a:solidFill>
                <a:schemeClr val="accent1">
                  <a:lumMod val="50000"/>
                </a:schemeClr>
              </a:solidFill>
            </a:rPr>
            <a:t>луч</a:t>
          </a:r>
          <a:r>
            <a:rPr lang="da-DK" sz="2600" b="1" i="1" kern="1200" dirty="0" smtClean="0"/>
            <a:t> </a:t>
          </a:r>
          <a:r>
            <a:rPr lang="da-DK" sz="2600" b="0" i="1" kern="1200" dirty="0" smtClean="0"/>
            <a:t>(</a:t>
          </a:r>
          <a:r>
            <a:rPr lang="ru-RU" sz="2600" b="0" i="1" kern="1200" dirty="0" smtClean="0"/>
            <a:t>поверхностные волны</a:t>
          </a:r>
          <a:r>
            <a:rPr lang="da-DK" sz="2600" b="0" i="1" kern="1200" dirty="0" smtClean="0"/>
            <a:t>) - </a:t>
          </a:r>
          <a:r>
            <a:rPr lang="ru-RU" sz="2600" b="0" i="0" kern="1200" dirty="0" smtClean="0"/>
            <a:t>волны</a:t>
          </a:r>
          <a:r>
            <a:rPr lang="ru-RU" sz="2600" b="0" i="1" kern="1200" dirty="0" smtClean="0"/>
            <a:t> </a:t>
          </a:r>
          <a:r>
            <a:rPr lang="ru-RU" sz="2600" b="0" i="0" kern="1200" dirty="0" smtClean="0"/>
            <a:t>распространяются вдоль линии горизонта прямолинейно.</a:t>
          </a:r>
          <a:endParaRPr lang="da-DK" sz="2600" kern="1200" dirty="0"/>
        </a:p>
      </dsp:txBody>
      <dsp:txXfrm>
        <a:off x="0" y="1357788"/>
        <a:ext cx="4343400" cy="2851356"/>
      </dsp:txXfrm>
    </dsp:sp>
    <dsp:sp modelId="{3B4AB482-AAD6-4257-8762-949E1CDCB418}">
      <dsp:nvSpPr>
        <dsp:cNvPr id="0" name=""/>
        <dsp:cNvSpPr/>
      </dsp:nvSpPr>
      <dsp:spPr>
        <a:xfrm>
          <a:off x="4343400" y="1357788"/>
          <a:ext cx="4343400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>
              <a:solidFill>
                <a:schemeClr val="accent1">
                  <a:lumMod val="50000"/>
                </a:schemeClr>
              </a:solidFill>
            </a:rPr>
            <a:t>Небесный луч</a:t>
          </a:r>
          <a:r>
            <a:rPr lang="da-DK" sz="2600" b="1" i="1" kern="1200" dirty="0" smtClean="0"/>
            <a:t> </a:t>
          </a:r>
          <a:r>
            <a:rPr lang="da-DK" sz="2600" b="0" i="1" kern="1200" dirty="0" smtClean="0"/>
            <a:t>(</a:t>
          </a:r>
          <a:r>
            <a:rPr lang="ru-RU" sz="2600" b="0" i="1" kern="1200" dirty="0" smtClean="0"/>
            <a:t>пространственные волны</a:t>
          </a:r>
          <a:r>
            <a:rPr lang="da-DK" sz="2600" b="0" i="1" kern="1200" dirty="0" smtClean="0"/>
            <a:t>)</a:t>
          </a:r>
          <a:r>
            <a:rPr lang="ru-RU" sz="2600" b="0" i="1" kern="1200" dirty="0" smtClean="0"/>
            <a:t> </a:t>
          </a:r>
          <a:r>
            <a:rPr lang="da-DK" sz="2600" b="0" i="1" kern="1200" dirty="0" smtClean="0"/>
            <a:t>-</a:t>
          </a:r>
          <a:r>
            <a:rPr lang="ru-RU" sz="2600" b="0" i="0" kern="1200" dirty="0" smtClean="0"/>
            <a:t> </a:t>
          </a:r>
          <a:r>
            <a:rPr lang="ru-RU" sz="2600" b="0" i="0" kern="1200" dirty="0" smtClean="0"/>
            <a:t>это радиоволны, которые отражаются от ионосферы и от земли, могут преодолевать значительные расстояния.</a:t>
          </a:r>
          <a:endParaRPr lang="da-DK" sz="2600" kern="1200" dirty="0"/>
        </a:p>
      </dsp:txBody>
      <dsp:txXfrm>
        <a:off x="4343400" y="1357788"/>
        <a:ext cx="4343400" cy="2851356"/>
      </dsp:txXfrm>
    </dsp:sp>
    <dsp:sp modelId="{BD1BDFA5-AE15-4B86-8226-7638BBCDA35E}">
      <dsp:nvSpPr>
        <dsp:cNvPr id="0" name=""/>
        <dsp:cNvSpPr/>
      </dsp:nvSpPr>
      <dsp:spPr>
        <a:xfrm>
          <a:off x="0" y="4209144"/>
          <a:ext cx="8686800" cy="3168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6918D5-C0E3-455D-8CED-BF9078DA75DA}">
      <dsp:nvSpPr>
        <dsp:cNvPr id="0" name=""/>
        <dsp:cNvSpPr/>
      </dsp:nvSpPr>
      <dsp:spPr>
        <a:xfrm>
          <a:off x="0" y="224998"/>
          <a:ext cx="8686800" cy="2046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Частоты общего пользования</a:t>
          </a:r>
          <a:endParaRPr lang="da-DK" sz="5300" kern="1200" dirty="0"/>
        </a:p>
      </dsp:txBody>
      <dsp:txXfrm>
        <a:off x="0" y="224998"/>
        <a:ext cx="8686800" cy="2046330"/>
      </dsp:txXfrm>
    </dsp:sp>
    <dsp:sp modelId="{9A6EC334-6D4C-47CD-9198-D51C702147DD}">
      <dsp:nvSpPr>
        <dsp:cNvPr id="0" name=""/>
        <dsp:cNvSpPr/>
      </dsp:nvSpPr>
      <dsp:spPr>
        <a:xfrm>
          <a:off x="0" y="2271328"/>
          <a:ext cx="8686800" cy="2029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67310" rIns="376936" bIns="67310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4100" b="0" i="0" kern="1200" dirty="0" smtClean="0"/>
            <a:t>СВ-26.975-27.855 МГц</a:t>
          </a:r>
          <a:endParaRPr lang="da-DK" sz="41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a-DK" sz="4100" b="0" i="0" kern="1200" dirty="0" smtClean="0"/>
            <a:t>LPD-433.075-434.775 </a:t>
          </a:r>
          <a:r>
            <a:rPr lang="ru-RU" sz="4100" b="0" i="0" kern="1200" dirty="0" smtClean="0"/>
            <a:t>МГц</a:t>
          </a:r>
          <a:endParaRPr lang="da-DK" sz="41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a-DK" sz="4100" b="0" i="0" kern="1200" dirty="0" smtClean="0"/>
            <a:t>PMR-446.00625-446.09375 </a:t>
          </a:r>
          <a:r>
            <a:rPr lang="ru-RU" sz="4100" b="0" i="0" kern="1200" dirty="0" smtClean="0"/>
            <a:t>МГц</a:t>
          </a:r>
          <a:endParaRPr lang="da-DK" sz="4100" kern="1200" dirty="0"/>
        </a:p>
      </dsp:txBody>
      <dsp:txXfrm>
        <a:off x="0" y="2271328"/>
        <a:ext cx="8686800" cy="202963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6918D5-C0E3-455D-8CED-BF9078DA75DA}">
      <dsp:nvSpPr>
        <dsp:cNvPr id="0" name=""/>
        <dsp:cNvSpPr/>
      </dsp:nvSpPr>
      <dsp:spPr>
        <a:xfrm>
          <a:off x="0" y="167218"/>
          <a:ext cx="8686800" cy="2509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6500" kern="1200" dirty="0" smtClean="0"/>
            <a:t>P</a:t>
          </a:r>
          <a:r>
            <a:rPr lang="ru-RU" sz="6500" kern="1200" dirty="0" smtClean="0"/>
            <a:t>адиолюбительские частоты</a:t>
          </a:r>
          <a:endParaRPr lang="da-DK" sz="6500" kern="1200" dirty="0"/>
        </a:p>
      </dsp:txBody>
      <dsp:txXfrm>
        <a:off x="0" y="167218"/>
        <a:ext cx="8686800" cy="2509650"/>
      </dsp:txXfrm>
    </dsp:sp>
    <dsp:sp modelId="{9A6EC334-6D4C-47CD-9198-D51C702147DD}">
      <dsp:nvSpPr>
        <dsp:cNvPr id="0" name=""/>
        <dsp:cNvSpPr/>
      </dsp:nvSpPr>
      <dsp:spPr>
        <a:xfrm>
          <a:off x="0" y="2676868"/>
          <a:ext cx="8686800" cy="168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5100" b="0" i="0" kern="1200" dirty="0" smtClean="0"/>
            <a:t>144-146 МГц</a:t>
          </a:r>
          <a:endParaRPr lang="da-DK" sz="5100" kern="1200" dirty="0"/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5100" b="0" i="0" kern="1200" dirty="0" smtClean="0"/>
            <a:t>430-440МГц</a:t>
          </a:r>
          <a:endParaRPr lang="da-DK" sz="5100" kern="1200" dirty="0">
            <a:solidFill>
              <a:srgbClr val="C00000"/>
            </a:solidFill>
          </a:endParaRPr>
        </a:p>
      </dsp:txBody>
      <dsp:txXfrm>
        <a:off x="0" y="2676868"/>
        <a:ext cx="8686800" cy="168187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7FF8E1-A6E8-4E55-8776-421E8C2A468F}">
      <dsp:nvSpPr>
        <dsp:cNvPr id="0" name=""/>
        <dsp:cNvSpPr/>
      </dsp:nvSpPr>
      <dsp:spPr>
        <a:xfrm>
          <a:off x="2714" y="59646"/>
          <a:ext cx="2646759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/>
            <a:t>СВ 27МГц</a:t>
          </a:r>
          <a:endParaRPr lang="da-DK" sz="1900" kern="1200" dirty="0"/>
        </a:p>
      </dsp:txBody>
      <dsp:txXfrm>
        <a:off x="2714" y="59646"/>
        <a:ext cx="2646759" cy="547200"/>
      </dsp:txXfrm>
    </dsp:sp>
    <dsp:sp modelId="{1C02CE2D-7D78-413C-B62B-1F985AC69C86}">
      <dsp:nvSpPr>
        <dsp:cNvPr id="0" name=""/>
        <dsp:cNvSpPr/>
      </dsp:nvSpPr>
      <dsp:spPr>
        <a:xfrm>
          <a:off x="2714" y="606846"/>
          <a:ext cx="2646759" cy="38594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i="0" kern="1200" dirty="0" smtClean="0"/>
            <a:t>хорошо распостраняется на пересеченной местности</a:t>
          </a:r>
          <a:endParaRPr lang="da-DK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i="0" kern="1200" dirty="0" smtClean="0"/>
            <a:t>необходимо использовать длинные антенны</a:t>
          </a:r>
          <a:endParaRPr lang="da-DK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i="0" kern="1200" dirty="0" smtClean="0"/>
            <a:t>при дальнем прохождении сигнала, связь с группами и  штабом затруднена, либо отсутствует</a:t>
          </a:r>
          <a:endParaRPr lang="da-DK" sz="1900" kern="1200" dirty="0"/>
        </a:p>
      </dsp:txBody>
      <dsp:txXfrm>
        <a:off x="2714" y="606846"/>
        <a:ext cx="2646759" cy="3859469"/>
      </dsp:txXfrm>
    </dsp:sp>
    <dsp:sp modelId="{8F1BCE2F-5142-4495-8E1B-F816570F2D1B}">
      <dsp:nvSpPr>
        <dsp:cNvPr id="0" name=""/>
        <dsp:cNvSpPr/>
      </dsp:nvSpPr>
      <dsp:spPr>
        <a:xfrm>
          <a:off x="3020020" y="59646"/>
          <a:ext cx="2646759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900" b="0" i="0" kern="1200" dirty="0" smtClean="0"/>
            <a:t>VHF 144</a:t>
          </a:r>
          <a:r>
            <a:rPr lang="ru-RU" sz="1900" b="0" i="0" kern="1200" dirty="0" smtClean="0"/>
            <a:t>МГц</a:t>
          </a:r>
          <a:endParaRPr lang="da-DK" sz="1900" kern="1200" dirty="0"/>
        </a:p>
      </dsp:txBody>
      <dsp:txXfrm>
        <a:off x="3020020" y="59646"/>
        <a:ext cx="2646759" cy="547200"/>
      </dsp:txXfrm>
    </dsp:sp>
    <dsp:sp modelId="{8752290B-FF4B-4046-AB77-3BEA65B18FE3}">
      <dsp:nvSpPr>
        <dsp:cNvPr id="0" name=""/>
        <dsp:cNvSpPr/>
      </dsp:nvSpPr>
      <dsp:spPr>
        <a:xfrm>
          <a:off x="3020020" y="606846"/>
          <a:ext cx="2646759" cy="38594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i="0" kern="1200" dirty="0" smtClean="0"/>
            <a:t>хорошо распостраняется в лесу</a:t>
          </a:r>
          <a:endParaRPr lang="da-DK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i="0" kern="1200" dirty="0" smtClean="0"/>
            <a:t>малые размеры радиостанций и антенн</a:t>
          </a:r>
          <a:endParaRPr lang="da-DK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i="0" kern="1200" dirty="0" smtClean="0"/>
            <a:t>нет участка общего пользования</a:t>
          </a:r>
          <a:endParaRPr lang="da-DK" sz="1900" kern="1200" dirty="0"/>
        </a:p>
      </dsp:txBody>
      <dsp:txXfrm>
        <a:off x="3020020" y="606846"/>
        <a:ext cx="2646759" cy="3859469"/>
      </dsp:txXfrm>
    </dsp:sp>
    <dsp:sp modelId="{1C08E2E8-E502-4653-88B2-3E12BF9EC2F5}">
      <dsp:nvSpPr>
        <dsp:cNvPr id="0" name=""/>
        <dsp:cNvSpPr/>
      </dsp:nvSpPr>
      <dsp:spPr>
        <a:xfrm>
          <a:off x="6037326" y="59646"/>
          <a:ext cx="2646759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900" b="0" i="0" kern="1200" dirty="0" smtClean="0"/>
            <a:t>UHF 430</a:t>
          </a:r>
          <a:r>
            <a:rPr lang="ru-RU" sz="1900" b="0" i="0" kern="1200" dirty="0" smtClean="0"/>
            <a:t>МГц</a:t>
          </a:r>
          <a:endParaRPr lang="da-DK" sz="1900" kern="1200" dirty="0"/>
        </a:p>
      </dsp:txBody>
      <dsp:txXfrm>
        <a:off x="6037326" y="59646"/>
        <a:ext cx="2646759" cy="547200"/>
      </dsp:txXfrm>
    </dsp:sp>
    <dsp:sp modelId="{2FA53EE1-4ECD-411E-B18B-AA03EA8B3F3E}">
      <dsp:nvSpPr>
        <dsp:cNvPr id="0" name=""/>
        <dsp:cNvSpPr/>
      </dsp:nvSpPr>
      <dsp:spPr>
        <a:xfrm>
          <a:off x="6037326" y="606846"/>
          <a:ext cx="2646759" cy="38594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i="0" kern="1200" dirty="0" smtClean="0"/>
            <a:t>очень плохо распостраняется в лесу</a:t>
          </a:r>
          <a:endParaRPr lang="da-DK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i="0" kern="1200" dirty="0" smtClean="0"/>
            <a:t>малые размеры радиостанций и антенн</a:t>
          </a:r>
          <a:endParaRPr lang="da-DK" sz="1900" kern="1200" dirty="0"/>
        </a:p>
      </dsp:txBody>
      <dsp:txXfrm>
        <a:off x="6037326" y="606846"/>
        <a:ext cx="2646759" cy="385946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6918D5-C0E3-455D-8CED-BF9078DA75DA}">
      <dsp:nvSpPr>
        <dsp:cNvPr id="0" name=""/>
        <dsp:cNvSpPr/>
      </dsp:nvSpPr>
      <dsp:spPr>
        <a:xfrm>
          <a:off x="0" y="191754"/>
          <a:ext cx="8686800" cy="1196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Обеспечение максимального радиуса действия</a:t>
          </a:r>
          <a:endParaRPr lang="da-DK" sz="3100" kern="1200" dirty="0"/>
        </a:p>
      </dsp:txBody>
      <dsp:txXfrm>
        <a:off x="0" y="191754"/>
        <a:ext cx="8686800" cy="1196909"/>
      </dsp:txXfrm>
    </dsp:sp>
    <dsp:sp modelId="{9A6EC334-6D4C-47CD-9198-D51C702147DD}">
      <dsp:nvSpPr>
        <dsp:cNvPr id="0" name=""/>
        <dsp:cNvSpPr/>
      </dsp:nvSpPr>
      <dsp:spPr>
        <a:xfrm>
          <a:off x="0" y="1388664"/>
          <a:ext cx="8686800" cy="7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0" i="0" kern="1200" dirty="0" smtClean="0"/>
            <a:t>следует выбирать возвышенные места, применять базовые радиостанции с высоко поднятыми антеннами</a:t>
          </a:r>
          <a:endParaRPr lang="da-DK" sz="2400" kern="1200" dirty="0"/>
        </a:p>
      </dsp:txBody>
      <dsp:txXfrm>
        <a:off x="0" y="1388664"/>
        <a:ext cx="8686800" cy="721912"/>
      </dsp:txXfrm>
    </dsp:sp>
    <dsp:sp modelId="{7658D939-AC63-4758-9086-38AE225A4367}">
      <dsp:nvSpPr>
        <dsp:cNvPr id="0" name=""/>
        <dsp:cNvSpPr/>
      </dsp:nvSpPr>
      <dsp:spPr>
        <a:xfrm>
          <a:off x="0" y="2110577"/>
          <a:ext cx="8686800" cy="1196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Покрытие </a:t>
          </a:r>
          <a:r>
            <a:rPr lang="da-DK" sz="3100" kern="1200" dirty="0" smtClean="0"/>
            <a:t>”M</a:t>
          </a:r>
          <a:r>
            <a:rPr lang="ru-RU" sz="3100" kern="1200" dirty="0" smtClean="0"/>
            <a:t>ёртвых зон</a:t>
          </a:r>
          <a:r>
            <a:rPr lang="da-DK" sz="3100" kern="1200" dirty="0" smtClean="0"/>
            <a:t>”</a:t>
          </a:r>
          <a:endParaRPr lang="da-DK" sz="3100" kern="1200" dirty="0"/>
        </a:p>
      </dsp:txBody>
      <dsp:txXfrm>
        <a:off x="0" y="2110577"/>
        <a:ext cx="8686800" cy="1196909"/>
      </dsp:txXfrm>
    </dsp:sp>
    <dsp:sp modelId="{4496091E-12D7-4EE5-AA82-B4578559462F}">
      <dsp:nvSpPr>
        <dsp:cNvPr id="0" name=""/>
        <dsp:cNvSpPr/>
      </dsp:nvSpPr>
      <dsp:spPr>
        <a:xfrm>
          <a:off x="0" y="3307487"/>
          <a:ext cx="8686800" cy="102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0" i="0" kern="1200" dirty="0" smtClean="0"/>
            <a:t>необходимо отправлять специалистов связи для возможности передачи информации через себя путем ретрансляции сигнала</a:t>
          </a:r>
          <a:endParaRPr lang="da-DK" sz="2400" kern="1200" dirty="0"/>
        </a:p>
      </dsp:txBody>
      <dsp:txXfrm>
        <a:off x="0" y="3307487"/>
        <a:ext cx="8686800" cy="10267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6918D5-C0E3-455D-8CED-BF9078DA75DA}">
      <dsp:nvSpPr>
        <dsp:cNvPr id="0" name=""/>
        <dsp:cNvSpPr/>
      </dsp:nvSpPr>
      <dsp:spPr>
        <a:xfrm>
          <a:off x="0" y="363665"/>
          <a:ext cx="86868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Радиообмен на разных диапазонах частот</a:t>
          </a:r>
          <a:endParaRPr lang="da-DK" sz="3300" kern="1200" dirty="0"/>
        </a:p>
      </dsp:txBody>
      <dsp:txXfrm>
        <a:off x="0" y="363665"/>
        <a:ext cx="8686800" cy="772200"/>
      </dsp:txXfrm>
    </dsp:sp>
    <dsp:sp modelId="{9A6EC334-6D4C-47CD-9198-D51C702147DD}">
      <dsp:nvSpPr>
        <dsp:cNvPr id="0" name=""/>
        <dsp:cNvSpPr/>
      </dsp:nvSpPr>
      <dsp:spPr>
        <a:xfrm>
          <a:off x="0" y="1135865"/>
          <a:ext cx="8686800" cy="1127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b="0" i="0" kern="1200" dirty="0" smtClean="0"/>
            <a:t>Старшие поисковых групп должны иметь возможность вести радиообмен со штабом на разных диапазонах частот</a:t>
          </a:r>
          <a:endParaRPr lang="da-DK" sz="2600" kern="1200" dirty="0"/>
        </a:p>
      </dsp:txBody>
      <dsp:txXfrm>
        <a:off x="0" y="1135865"/>
        <a:ext cx="8686800" cy="1127115"/>
      </dsp:txXfrm>
    </dsp:sp>
    <dsp:sp modelId="{7658D939-AC63-4758-9086-38AE225A4367}">
      <dsp:nvSpPr>
        <dsp:cNvPr id="0" name=""/>
        <dsp:cNvSpPr/>
      </dsp:nvSpPr>
      <dsp:spPr>
        <a:xfrm>
          <a:off x="0" y="2262981"/>
          <a:ext cx="86868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Лицензированные радиолюбители</a:t>
          </a:r>
          <a:endParaRPr lang="da-DK" sz="3300" kern="1200" dirty="0"/>
        </a:p>
      </dsp:txBody>
      <dsp:txXfrm>
        <a:off x="0" y="2262981"/>
        <a:ext cx="8686800" cy="772200"/>
      </dsp:txXfrm>
    </dsp:sp>
    <dsp:sp modelId="{4496091E-12D7-4EE5-AA82-B4578559462F}">
      <dsp:nvSpPr>
        <dsp:cNvPr id="0" name=""/>
        <dsp:cNvSpPr/>
      </dsp:nvSpPr>
      <dsp:spPr>
        <a:xfrm>
          <a:off x="0" y="3035181"/>
          <a:ext cx="8686800" cy="1127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b="0" i="0" kern="1200" dirty="0" smtClean="0"/>
            <a:t>По возможности привлекать к ПСР лицензированных радиолюбителей для максимального использования частотных ресурсов</a:t>
          </a:r>
          <a:endParaRPr lang="da-DK" sz="2600" kern="1200" dirty="0"/>
        </a:p>
      </dsp:txBody>
      <dsp:txXfrm>
        <a:off x="0" y="3035181"/>
        <a:ext cx="8686800" cy="112711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25359F-A141-438B-A1BD-BBC1C442D99B}">
      <dsp:nvSpPr>
        <dsp:cNvPr id="0" name=""/>
        <dsp:cNvSpPr/>
      </dsp:nvSpPr>
      <dsp:spPr>
        <a:xfrm>
          <a:off x="0" y="0"/>
          <a:ext cx="4525962" cy="45259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E1024-6245-464A-B471-083547D06948}">
      <dsp:nvSpPr>
        <dsp:cNvPr id="0" name=""/>
        <dsp:cNvSpPr/>
      </dsp:nvSpPr>
      <dsp:spPr>
        <a:xfrm>
          <a:off x="2262981" y="0"/>
          <a:ext cx="6423819" cy="4525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6500" kern="1200" dirty="0" smtClean="0"/>
            <a:t>1.</a:t>
          </a:r>
          <a:endParaRPr lang="da-DK" sz="6500" kern="1200" dirty="0"/>
        </a:p>
      </dsp:txBody>
      <dsp:txXfrm>
        <a:off x="2262981" y="0"/>
        <a:ext cx="3211909" cy="1357791"/>
      </dsp:txXfrm>
    </dsp:sp>
    <dsp:sp modelId="{9BAE798F-FF2B-4DEC-91DC-E715852862CF}">
      <dsp:nvSpPr>
        <dsp:cNvPr id="0" name=""/>
        <dsp:cNvSpPr/>
      </dsp:nvSpPr>
      <dsp:spPr>
        <a:xfrm>
          <a:off x="792044" y="1357791"/>
          <a:ext cx="2941872" cy="29418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83C41-5ACC-4855-A384-DB420555CB1A}">
      <dsp:nvSpPr>
        <dsp:cNvPr id="0" name=""/>
        <dsp:cNvSpPr/>
      </dsp:nvSpPr>
      <dsp:spPr>
        <a:xfrm>
          <a:off x="2262981" y="1357791"/>
          <a:ext cx="6423819" cy="29418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6500" kern="1200" dirty="0" smtClean="0"/>
            <a:t>2.</a:t>
          </a:r>
          <a:endParaRPr lang="da-DK" sz="6500" kern="1200" dirty="0"/>
        </a:p>
      </dsp:txBody>
      <dsp:txXfrm>
        <a:off x="2262981" y="1357791"/>
        <a:ext cx="3211909" cy="1357787"/>
      </dsp:txXfrm>
    </dsp:sp>
    <dsp:sp modelId="{F1F08021-D158-4878-A43C-449B5B4D4973}">
      <dsp:nvSpPr>
        <dsp:cNvPr id="0" name=""/>
        <dsp:cNvSpPr/>
      </dsp:nvSpPr>
      <dsp:spPr>
        <a:xfrm>
          <a:off x="1584087" y="2715578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DDCF3-C898-4FF3-B054-C2167E57A98F}">
      <dsp:nvSpPr>
        <dsp:cNvPr id="0" name=""/>
        <dsp:cNvSpPr/>
      </dsp:nvSpPr>
      <dsp:spPr>
        <a:xfrm>
          <a:off x="2262981" y="2715578"/>
          <a:ext cx="6423819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6500" kern="1200" dirty="0" smtClean="0"/>
            <a:t>3.</a:t>
          </a:r>
          <a:endParaRPr lang="da-DK" sz="6500" kern="1200" dirty="0"/>
        </a:p>
      </dsp:txBody>
      <dsp:txXfrm>
        <a:off x="2262981" y="2715578"/>
        <a:ext cx="3211909" cy="1357787"/>
      </dsp:txXfrm>
    </dsp:sp>
    <dsp:sp modelId="{80F24106-C211-42EA-A983-EC0CD7D07493}">
      <dsp:nvSpPr>
        <dsp:cNvPr id="0" name=""/>
        <dsp:cNvSpPr/>
      </dsp:nvSpPr>
      <dsp:spPr>
        <a:xfrm>
          <a:off x="5474890" y="0"/>
          <a:ext cx="3211909" cy="13577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/>
            <a:t>вести передачи на неразрешенных частотах или неразрешенными типами колебаний</a:t>
          </a:r>
          <a:endParaRPr lang="da-DK" sz="1800" kern="1200" dirty="0"/>
        </a:p>
      </dsp:txBody>
      <dsp:txXfrm>
        <a:off x="5474890" y="0"/>
        <a:ext cx="3211909" cy="1357791"/>
      </dsp:txXfrm>
    </dsp:sp>
    <dsp:sp modelId="{6FF9AD11-F1F2-4126-B678-502F13669595}">
      <dsp:nvSpPr>
        <dsp:cNvPr id="0" name=""/>
        <dsp:cNvSpPr/>
      </dsp:nvSpPr>
      <dsp:spPr>
        <a:xfrm>
          <a:off x="5474890" y="1357791"/>
          <a:ext cx="3211909" cy="13577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/>
            <a:t>вести передачи с ложным или вводящим в заблуждение опознаванием, а также передачи без опознавания</a:t>
          </a:r>
          <a:endParaRPr lang="da-DK" sz="1800" kern="1200" dirty="0"/>
        </a:p>
      </dsp:txBody>
      <dsp:txXfrm>
        <a:off x="5474890" y="1357791"/>
        <a:ext cx="3211909" cy="1357787"/>
      </dsp:txXfrm>
    </dsp:sp>
    <dsp:sp modelId="{4AD73455-1E09-48ED-877D-154FC79CF851}">
      <dsp:nvSpPr>
        <dsp:cNvPr id="0" name=""/>
        <dsp:cNvSpPr/>
      </dsp:nvSpPr>
      <dsp:spPr>
        <a:xfrm>
          <a:off x="5474890" y="2715578"/>
          <a:ext cx="3211909" cy="13577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/>
            <a:t>вести передачи, способные создать вредные помехи работе других станций или радиослужб</a:t>
          </a:r>
          <a:endParaRPr lang="da-DK" sz="1800" kern="1200" dirty="0"/>
        </a:p>
      </dsp:txBody>
      <dsp:txXfrm>
        <a:off x="5474890" y="2715578"/>
        <a:ext cx="3211909" cy="1357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17-10-2012</a:t>
            </a:fld>
            <a:endParaRPr lang="da-DK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17-10-2012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17-10-2012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17-10-2012</a:t>
            </a:fld>
            <a:endParaRPr lang="da-D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da-D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17-10-2012</a:t>
            </a:fld>
            <a:endParaRPr lang="da-D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17-10-2012</a:t>
            </a:fld>
            <a:endParaRPr lang="da-D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17-10-2012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17-10-2012</a:t>
            </a:fld>
            <a:endParaRPr lang="da-D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17-10-2012</a:t>
            </a:fld>
            <a:endParaRPr lang="da-DK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17-10-2012</a:t>
            </a:fld>
            <a:endParaRPr lang="da-DK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17-10-2012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AD0378-34A6-4C7F-B5C2-968BFD889C09}" type="datetimeFigureOut">
              <a:rPr lang="da-DK" smtClean="0"/>
              <a:pPr/>
              <a:t>17-10-2012</a:t>
            </a:fld>
            <a:endParaRPr lang="da-DK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Введение в радиосвязь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Поисковый Отряд</a:t>
            </a:r>
            <a:r>
              <a:rPr lang="da-DK" dirty="0" smtClean="0"/>
              <a:t> LIZA ALERT</a:t>
            </a:r>
            <a:endParaRPr lang="da-D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РАСПРОСТРАНЕНИЕ РАДИОВОЛН</a:t>
            </a:r>
            <a:endParaRPr lang="da-DK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РАСПРОСТРАНЕНИЕ РАДИОВОЛН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b="1" u="sng" dirty="0" smtClean="0"/>
              <a:t>Ионосфера </a:t>
            </a:r>
            <a:r>
              <a:rPr lang="ru-RU" dirty="0" smtClean="0"/>
              <a:t>характеризуется очень малой плотностью газа, молекулы которого под действием солнечной радиации ионизируются, т.е. распадаются на ионы и свободные электроны. Ионизированный газ обладает свойством электропроводности и может отражать радиоволны.</a:t>
            </a:r>
          </a:p>
          <a:p>
            <a:r>
              <a:rPr lang="ru-RU" dirty="0" smtClean="0"/>
              <a:t>Ионосфера состоит из четырех максимумов ионизации, называемых условно слоями и обозначаемых D (50÷60 км), E (90÷130 км), F1 (200÷300 км) и F2 (300÷400 км). </a:t>
            </a:r>
            <a:endParaRPr lang="da-DK" dirty="0" smtClean="0"/>
          </a:p>
          <a:p>
            <a:r>
              <a:rPr lang="ru-RU" dirty="0" smtClean="0"/>
              <a:t>Ионизация различна в летнее и зимнее время и изменяется в течение суток. Слои D и Е существуют только в дневное время.</a:t>
            </a:r>
          </a:p>
        </p:txBody>
      </p:sp>
      <p:pic>
        <p:nvPicPr>
          <p:cNvPr id="8" name="Content Placeholder 7" descr="h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908720"/>
            <a:ext cx="5136475" cy="354416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РАСПРОСТРАНЕНИЕ РАДИОВОЛН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Более низкие частоты отражаются нижними слоями ионосферы, а более высокие частоты проходят сквозь нижние и отражаются более высокими слоями. </a:t>
            </a:r>
            <a:endParaRPr lang="da-DK" dirty="0" smtClean="0"/>
          </a:p>
          <a:p>
            <a:r>
              <a:rPr lang="ru-RU" dirty="0" smtClean="0"/>
              <a:t>Радиоволны будут отражаться только в том случае, если частота не будет превышать некоторого определенного значения, называемого критической частотой. </a:t>
            </a:r>
            <a:endParaRPr lang="da-DK" dirty="0" smtClean="0"/>
          </a:p>
          <a:p>
            <a:r>
              <a:rPr lang="ru-RU" dirty="0" smtClean="0"/>
              <a:t>Волны, частота которых выше критической, не отражаются от ионосферы, а пронизывают этот слой. </a:t>
            </a:r>
            <a:endParaRPr lang="da-DK" dirty="0" smtClean="0"/>
          </a:p>
          <a:p>
            <a:r>
              <a:rPr lang="ru-RU" dirty="0" smtClean="0"/>
              <a:t>Частоты выше 30 МГц проходят сквозь все слои атмосферы.</a:t>
            </a:r>
          </a:p>
        </p:txBody>
      </p:sp>
      <p:pic>
        <p:nvPicPr>
          <p:cNvPr id="7" name="Content Placeholder 7" descr="h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908720"/>
            <a:ext cx="5136475" cy="35441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Радиоволны</a:t>
            </a:r>
            <a:endParaRPr lang="da-D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439472" cy="522288"/>
          </a:xfrm>
        </p:spPr>
        <p:txBody>
          <a:bodyPr/>
          <a:lstStyle/>
          <a:p>
            <a:r>
              <a:rPr lang="ru-RU" b="1" dirty="0" smtClean="0"/>
              <a:t>КВ</a:t>
            </a:r>
            <a:r>
              <a:rPr lang="da-DK" b="1" dirty="0" smtClean="0"/>
              <a:t>:</a:t>
            </a:r>
            <a:r>
              <a:rPr lang="ru-RU" b="1" dirty="0" smtClean="0"/>
              <a:t> </a:t>
            </a:r>
            <a:r>
              <a:rPr lang="ru-RU" dirty="0" smtClean="0"/>
              <a:t>Короткие Волны</a:t>
            </a:r>
            <a:r>
              <a:rPr lang="da-DK" dirty="0" smtClean="0"/>
              <a:t> (HF)</a:t>
            </a:r>
            <a:endParaRPr lang="da-DK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439472" cy="92011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СВ участок подвержен природным и индустриальным помехам, любой импульсный преобразователь напряжения или блок питания</a:t>
            </a:r>
            <a:r>
              <a:rPr lang="da-DK" dirty="0" smtClean="0"/>
              <a:t>, </a:t>
            </a:r>
            <a:r>
              <a:rPr lang="ru-RU" dirty="0" smtClean="0"/>
              <a:t>в непосредственной близости  к радиостанции</a:t>
            </a:r>
            <a:r>
              <a:rPr lang="da-DK" dirty="0" smtClean="0"/>
              <a:t>,</a:t>
            </a:r>
            <a:r>
              <a:rPr lang="ru-RU" dirty="0" smtClean="0"/>
              <a:t> может давать помеху.</a:t>
            </a:r>
            <a:r>
              <a:rPr lang="da-DK" dirty="0" smtClean="0"/>
              <a:t> </a:t>
            </a:r>
            <a:r>
              <a:rPr lang="ru-RU" dirty="0" smtClean="0"/>
              <a:t>Следует избегать близость ЛЭП, трансформаторных подстанций и промышленного производства.</a:t>
            </a:r>
          </a:p>
          <a:p>
            <a:r>
              <a:rPr lang="ru-RU" dirty="0" smtClean="0"/>
              <a:t>(Пропущены все  КВ радиолюбительские участки, это отдельная тема для доклада)</a:t>
            </a:r>
            <a:endParaRPr lang="da-DK" dirty="0"/>
          </a:p>
        </p:txBody>
      </p:sp>
      <p:pic>
        <p:nvPicPr>
          <p:cNvPr id="5" name="Picture 4" descr="bil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332509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49696" y="404664"/>
            <a:ext cx="8470776" cy="6507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da-DK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l</a:t>
            </a: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длина волны</a:t>
            </a:r>
            <a:endParaRPr kumimoji="0" lang="da-DK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439472" cy="522288"/>
          </a:xfrm>
        </p:spPr>
        <p:txBody>
          <a:bodyPr/>
          <a:lstStyle/>
          <a:p>
            <a:r>
              <a:rPr lang="ru-RU" dirty="0" smtClean="0"/>
              <a:t>УКВ</a:t>
            </a:r>
            <a:r>
              <a:rPr lang="da-DK" dirty="0" smtClean="0"/>
              <a:t>:</a:t>
            </a:r>
            <a:r>
              <a:rPr lang="ru-RU" dirty="0" smtClean="0"/>
              <a:t> ультракороткие Волны</a:t>
            </a:r>
            <a:r>
              <a:rPr lang="da-DK" dirty="0" smtClean="0"/>
              <a:t> (LB )</a:t>
            </a:r>
            <a:endParaRPr lang="da-DK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439472" cy="768350"/>
          </a:xfrm>
        </p:spPr>
        <p:txBody>
          <a:bodyPr/>
          <a:lstStyle/>
          <a:p>
            <a:r>
              <a:rPr lang="ru-RU" dirty="0" smtClean="0"/>
              <a:t>Диапазон лучше всего подходит для работы по пересеченной местности, в нём работают подстанции скорой помощи, лесники, егеря, аварийные службы.</a:t>
            </a:r>
            <a:endParaRPr lang="da-DK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9696" y="404664"/>
            <a:ext cx="8470776" cy="6507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da-DK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l</a:t>
            </a: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длина волны</a:t>
            </a:r>
            <a:endParaRPr kumimoji="0" lang="da-DK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bil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4000" cy="11182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439472" cy="522288"/>
          </a:xfrm>
        </p:spPr>
        <p:txBody>
          <a:bodyPr/>
          <a:lstStyle/>
          <a:p>
            <a:r>
              <a:rPr lang="ru-RU" dirty="0" smtClean="0"/>
              <a:t>УКВ</a:t>
            </a:r>
            <a:r>
              <a:rPr lang="da-DK" dirty="0" smtClean="0"/>
              <a:t>:</a:t>
            </a:r>
            <a:r>
              <a:rPr lang="ru-RU" dirty="0" smtClean="0"/>
              <a:t> Ультра Короткие Волны</a:t>
            </a:r>
            <a:r>
              <a:rPr lang="da-DK" dirty="0" smtClean="0"/>
              <a:t> (VHF)</a:t>
            </a:r>
            <a:endParaRPr lang="da-DK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439472" cy="768350"/>
          </a:xfrm>
        </p:spPr>
        <p:txBody>
          <a:bodyPr/>
          <a:lstStyle/>
          <a:p>
            <a:r>
              <a:rPr lang="ru-RU" dirty="0" smtClean="0"/>
              <a:t>УКВ частоты не огибают рельеф земли и крупные препятствия, способны хорошо </a:t>
            </a:r>
            <a:r>
              <a:rPr lang="ru-RU" dirty="0" err="1" smtClean="0"/>
              <a:t>расостранятся</a:t>
            </a:r>
            <a:r>
              <a:rPr lang="ru-RU" dirty="0" smtClean="0"/>
              <a:t> в лесу. Дальность ограничена видимым горизонтом, используются для наземной связи на дистанциях до 40 км.</a:t>
            </a:r>
            <a:endParaRPr lang="da-DK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9696" y="404664"/>
            <a:ext cx="8470776" cy="6507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da-DK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l</a:t>
            </a: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длина волны</a:t>
            </a:r>
            <a:endParaRPr kumimoji="0" lang="da-DK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bil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9144000" cy="21549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85184"/>
            <a:ext cx="8439472" cy="522288"/>
          </a:xfrm>
        </p:spPr>
        <p:txBody>
          <a:bodyPr/>
          <a:lstStyle/>
          <a:p>
            <a:r>
              <a:rPr lang="ru-RU" dirty="0" smtClean="0"/>
              <a:t>СВЧ</a:t>
            </a:r>
            <a:r>
              <a:rPr lang="da-DK" dirty="0" smtClean="0"/>
              <a:t>:</a:t>
            </a:r>
            <a:r>
              <a:rPr lang="ru-RU" dirty="0" smtClean="0"/>
              <a:t> Сверх Высокочастотные Волны</a:t>
            </a:r>
            <a:r>
              <a:rPr lang="da-DK" dirty="0" smtClean="0"/>
              <a:t> (UHF)</a:t>
            </a:r>
            <a:endParaRPr lang="da-DK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81000" y="5661248"/>
            <a:ext cx="8439472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СВЧ диапазон хоршо распостраняется в городе, тоже не огибает препятствие и тоже максимальная связь до видимого горизонта, но совсем плохо распостраняется в лесу.</a:t>
            </a:r>
            <a:endParaRPr lang="da-DK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9696" y="404664"/>
            <a:ext cx="8470776" cy="6507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da-DK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l</a:t>
            </a: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длина волны</a:t>
            </a:r>
            <a:endParaRPr kumimoji="0" lang="da-DK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bil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44000" cy="21549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il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2154955"/>
          </a:xfrm>
          <a:prstGeom prst="rect">
            <a:avLst/>
          </a:prstGeom>
        </p:spPr>
      </p:pic>
      <p:pic>
        <p:nvPicPr>
          <p:cNvPr id="12" name="Picture 11" descr="bi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88840"/>
            <a:ext cx="9144000" cy="1118247"/>
          </a:xfrm>
          <a:prstGeom prst="rect">
            <a:avLst/>
          </a:prstGeom>
        </p:spPr>
      </p:pic>
      <p:pic>
        <p:nvPicPr>
          <p:cNvPr id="13" name="Picture 12" descr="bil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30229"/>
            <a:ext cx="9144000" cy="2154955"/>
          </a:xfrm>
          <a:prstGeom prst="rect">
            <a:avLst/>
          </a:prstGeom>
        </p:spPr>
      </p:pic>
      <p:pic>
        <p:nvPicPr>
          <p:cNvPr id="14" name="Picture 13" descr="bil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725144"/>
            <a:ext cx="9144000" cy="21549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251520" y="1063278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mtClean="0"/>
              <a:t>применени</a:t>
            </a:r>
            <a:r>
              <a:rPr lang="ru-RU" smtClean="0"/>
              <a:t>е</a:t>
            </a:r>
            <a:r>
              <a:rPr lang="ru-RU" smtClean="0"/>
              <a:t> радиосвязи при ПСР</a:t>
            </a:r>
            <a:endParaRPr lang="da-DK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251520" y="1063278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>
          <a:xfrm>
            <a:off x="251520" y="332656"/>
            <a:ext cx="1155700" cy="414867"/>
          </a:xfrm>
          <a:custGeom>
            <a:avLst/>
            <a:gdLst>
              <a:gd name="connsiteX0" fmla="*/ 0 w 1155700"/>
              <a:gd name="connsiteY0" fmla="*/ 287867 h 414867"/>
              <a:gd name="connsiteX1" fmla="*/ 330200 w 1155700"/>
              <a:gd name="connsiteY1" fmla="*/ 21167 h 414867"/>
              <a:gd name="connsiteX2" fmla="*/ 812800 w 1155700"/>
              <a:gd name="connsiteY2" fmla="*/ 414867 h 414867"/>
              <a:gd name="connsiteX3" fmla="*/ 1155700 w 1155700"/>
              <a:gd name="connsiteY3" fmla="*/ 21167 h 414867"/>
              <a:gd name="connsiteX4" fmla="*/ 1155700 w 1155700"/>
              <a:gd name="connsiteY4" fmla="*/ 21167 h 41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700" h="414867">
                <a:moveTo>
                  <a:pt x="0" y="287867"/>
                </a:moveTo>
                <a:cubicBezTo>
                  <a:pt x="97366" y="143933"/>
                  <a:pt x="194733" y="0"/>
                  <a:pt x="330200" y="21167"/>
                </a:cubicBezTo>
                <a:cubicBezTo>
                  <a:pt x="465667" y="42334"/>
                  <a:pt x="675217" y="414867"/>
                  <a:pt x="812800" y="414867"/>
                </a:cubicBezTo>
                <a:cubicBezTo>
                  <a:pt x="950383" y="414867"/>
                  <a:pt x="1155700" y="21167"/>
                  <a:pt x="1155700" y="21167"/>
                </a:cubicBezTo>
                <a:lnTo>
                  <a:pt x="1155700" y="2116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4" name="Straight Connector 23"/>
          <p:cNvCxnSpPr/>
          <p:nvPr/>
        </p:nvCxnSpPr>
        <p:spPr>
          <a:xfrm>
            <a:off x="150292" y="611519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4308" y="539511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30412" y="611519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94308" y="1187583"/>
            <a:ext cx="93610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82340" y="797926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>
                <a:solidFill>
                  <a:srgbClr val="C00000"/>
                </a:solidFill>
                <a:latin typeface="Symbol" pitchFamily="18" charset="2"/>
              </a:rPr>
              <a:t>l</a:t>
            </a:r>
            <a:endParaRPr lang="da-DK" sz="2400" b="1" dirty="0">
              <a:solidFill>
                <a:srgbClr val="C00000"/>
              </a:solidFill>
              <a:latin typeface="Symbol" pitchFamily="18" charset="2"/>
            </a:endParaRPr>
          </a:p>
        </p:txBody>
      </p:sp>
      <p:pic>
        <p:nvPicPr>
          <p:cNvPr id="42" name="Picture 41" descr="bil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0415" y="0"/>
            <a:ext cx="6723169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Распространение СВ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Концепция </a:t>
            </a:r>
            <a:r>
              <a:rPr lang="ru-RU" dirty="0" err="1" smtClean="0"/>
              <a:t>распостранения</a:t>
            </a:r>
            <a:r>
              <a:rPr lang="ru-RU" dirty="0" smtClean="0"/>
              <a:t> СВ не постоянна, сказываются факторы поглощения энергии землей и отражения ионосферой. Поэтому дальность действия зависит от времени суток и времени года. Возникают периоды времени, когда сигналы принимаются как за счет поверхностных, так и за счет пространственных волн.</a:t>
            </a:r>
            <a:endParaRPr lang="da-DK" dirty="0" smtClean="0"/>
          </a:p>
          <a:p>
            <a:r>
              <a:rPr lang="ru-RU" dirty="0" smtClean="0"/>
              <a:t>На условия распространения СВ влияет также время года. Это объясняется тем, что, во-первых, поглощение СВ при отражении от ионосферы в зимнее время уменьшается, так как уменьшается ионизация нижних слоев ионосферы, и, во-вторых, в летние месяцы значительно возрастает влияние атмосферных помех.</a:t>
            </a:r>
            <a:endParaRPr lang="da-DK" dirty="0" smtClean="0"/>
          </a:p>
          <a:p>
            <a:r>
              <a:rPr lang="ru-RU" dirty="0" smtClean="0"/>
              <a:t>Лучше будет пробиваться волна у макушек деревьев</a:t>
            </a:r>
            <a:r>
              <a:rPr lang="da-DK" dirty="0" smtClean="0"/>
              <a:t>,</a:t>
            </a:r>
            <a:r>
              <a:rPr lang="ru-RU" dirty="0" smtClean="0"/>
              <a:t> потому задача связистов </a:t>
            </a:r>
            <a:r>
              <a:rPr lang="da-DK" dirty="0" smtClean="0"/>
              <a:t>- </a:t>
            </a:r>
            <a:r>
              <a:rPr lang="ru-RU" dirty="0" smtClean="0"/>
              <a:t>искать место для антенн повыше и максимально высоко ставить антенну</a:t>
            </a:r>
            <a:r>
              <a:rPr lang="da-DK" dirty="0" smtClean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Распространение КВ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75515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КВ распространяются так же, как и СВ, с помощью поверхностного и пространственного излучений.</a:t>
            </a:r>
            <a:r>
              <a:rPr lang="da-DK" dirty="0" smtClean="0"/>
              <a:t> </a:t>
            </a:r>
            <a:r>
              <a:rPr lang="ru-RU" dirty="0" smtClean="0"/>
              <a:t>Волны прыгают</a:t>
            </a:r>
            <a:r>
              <a:rPr lang="da-DK" dirty="0" smtClean="0"/>
              <a:t> </a:t>
            </a:r>
            <a:r>
              <a:rPr lang="ru-RU" dirty="0" smtClean="0"/>
              <a:t>множество количество раз, пролетая на другую сторону земли</a:t>
            </a:r>
            <a:r>
              <a:rPr lang="da-DK" dirty="0" smtClean="0"/>
              <a:t>, </a:t>
            </a:r>
            <a:r>
              <a:rPr lang="ru-RU" dirty="0" smtClean="0"/>
              <a:t>ионизация верхнего слоя для отскока</a:t>
            </a:r>
            <a:r>
              <a:rPr lang="da-DK" dirty="0" smtClean="0"/>
              <a:t> </a:t>
            </a:r>
            <a:r>
              <a:rPr lang="ru-RU" dirty="0" smtClean="0"/>
              <a:t>не нужна</a:t>
            </a:r>
            <a:r>
              <a:rPr lang="da-DK" dirty="0" smtClean="0"/>
              <a:t>.</a:t>
            </a:r>
            <a:endParaRPr lang="ru-RU" dirty="0" smtClean="0"/>
          </a:p>
          <a:p>
            <a:r>
              <a:rPr lang="ru-RU" dirty="0" smtClean="0"/>
              <a:t>На условия распространения КВ большое влияние оказывает время суток, время года, одиннадцатилетний период солнечной активности и географическое расположение линий радиосвязи. В дневное время более низкие частоты КВ-диапазона сильно поглощаются, а ночью, когда ионизация слабее, более высокие частоты слабо отражаются, проходя сквозь</a:t>
            </a:r>
            <a:r>
              <a:rPr lang="da-DK" dirty="0" smtClean="0"/>
              <a:t> </a:t>
            </a:r>
            <a:r>
              <a:rPr lang="ru-RU" dirty="0" smtClean="0"/>
              <a:t>атмосферный слой. Поэтому для связи днем используют более высокие частоты (8÷12МГц), а ночью - более низкие (2÷8 МГц). </a:t>
            </a:r>
            <a:endParaRPr lang="da-DK" dirty="0" smtClean="0"/>
          </a:p>
          <a:p>
            <a:r>
              <a:rPr lang="ru-RU" dirty="0" smtClean="0"/>
              <a:t>Особенность распространения КВ зависит также от возникновения особых явлений, к которым относятся замирание радиосигналов и наличие зон молчания; радиосвязь может также нарушиться из-за возмущений в ионосфере. Наибольшее число ионосферных возмущений происходит вблизи магнитных полюсов. </a:t>
            </a:r>
            <a:endParaRPr lang="da-DK" dirty="0" smtClean="0"/>
          </a:p>
          <a:p>
            <a:r>
              <a:rPr lang="ru-RU" dirty="0" smtClean="0"/>
              <a:t>КВ используются для дальней связи.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Распространение УКВ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УКВ распространяются в нижних слоях</a:t>
            </a:r>
            <a:r>
              <a:rPr lang="da-DK" dirty="0" smtClean="0"/>
              <a:t> </a:t>
            </a:r>
            <a:r>
              <a:rPr lang="ru-RU" dirty="0" smtClean="0"/>
              <a:t>атмосферы,</a:t>
            </a:r>
            <a:r>
              <a:rPr lang="ru-RU" i="1" dirty="0" smtClean="0"/>
              <a:t> </a:t>
            </a:r>
            <a:r>
              <a:rPr lang="ru-RU" dirty="0" smtClean="0"/>
              <a:t>тропосфере, только поверхностным лучом почти прямолинейно. Волны короче 10 м (30 МГц) ионосферой не отражаются, а проходят сквозь нее. Они также не огибают земную поверхность и крупные препятствия. Поэтому эти волны используются для наземной связи на дистанциях до </a:t>
            </a:r>
            <a:r>
              <a:rPr lang="da-DK" dirty="0" smtClean="0"/>
              <a:t>30</a:t>
            </a:r>
            <a:r>
              <a:rPr lang="ru-RU" dirty="0" smtClean="0"/>
              <a:t>÷</a:t>
            </a:r>
            <a:r>
              <a:rPr lang="da-DK" dirty="0" smtClean="0"/>
              <a:t>4</a:t>
            </a:r>
            <a:r>
              <a:rPr lang="ru-RU" dirty="0" smtClean="0"/>
              <a:t>0 км. </a:t>
            </a:r>
          </a:p>
          <a:p>
            <a:r>
              <a:rPr lang="ru-RU" dirty="0" smtClean="0"/>
              <a:t>Основные преимущества УКВ – возможность одновременной работы без взаимных помех большого количества радиостанций и хорошая помехозащищенность во время ионосферных возмущений.</a:t>
            </a:r>
          </a:p>
          <a:p>
            <a:r>
              <a:rPr lang="ru-RU" dirty="0" smtClean="0"/>
              <a:t>УКВ применяются для радиосвязи в пределах прямой.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 и Против:</a:t>
            </a:r>
            <a:endParaRPr lang="da-D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Поисковая практика</a:t>
            </a:r>
            <a:endParaRPr lang="da-D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Штабные средства радиосвязи</a:t>
            </a:r>
            <a:endParaRPr lang="da-DK" dirty="0"/>
          </a:p>
        </p:txBody>
      </p:sp>
      <p:pic>
        <p:nvPicPr>
          <p:cNvPr id="4" name="Content Placeholder 3" descr="20120317_195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Типы станций, антенн, аккумуляторов</a:t>
            </a:r>
            <a:endParaRPr lang="da-DK" dirty="0"/>
          </a:p>
        </p:txBody>
      </p:sp>
      <p:pic>
        <p:nvPicPr>
          <p:cNvPr id="6" name="Content Placeholder 5" descr="aps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5487" y="1674019"/>
            <a:ext cx="5305425" cy="4286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РАДИОЧАСТОТЫ</a:t>
            </a:r>
            <a:endParaRPr lang="da-D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Практические советы</a:t>
            </a:r>
            <a:r>
              <a:rPr lang="da-DK" dirty="0" smtClean="0"/>
              <a:t>:</a:t>
            </a:r>
            <a:r>
              <a:rPr lang="ru-RU" dirty="0" smtClean="0"/>
              <a:t> </a:t>
            </a:r>
            <a:endParaRPr lang="da-DK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Практические советы</a:t>
            </a:r>
            <a:r>
              <a:rPr lang="da-DK" dirty="0" smtClean="0"/>
              <a:t>:</a:t>
            </a:r>
            <a:r>
              <a:rPr lang="ru-RU" dirty="0" smtClean="0"/>
              <a:t> </a:t>
            </a:r>
            <a:endParaRPr lang="da-DK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Безопасность</a:t>
            </a:r>
            <a:endParaRPr lang="da-D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 время радиосвязи запрещается</a:t>
            </a:r>
            <a:r>
              <a:rPr lang="da-DK" dirty="0" smtClean="0"/>
              <a:t>:</a:t>
            </a:r>
            <a:endParaRPr lang="da-D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 время радиосвязи запрещается</a:t>
            </a:r>
            <a:r>
              <a:rPr lang="da-DK" dirty="0" smtClean="0"/>
              <a:t>:</a:t>
            </a:r>
            <a:endParaRPr lang="da-D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www.lizaalert.org</a:t>
            </a:r>
            <a:br>
              <a:rPr lang="da-DK" dirty="0" smtClean="0"/>
            </a:br>
            <a:r>
              <a:rPr lang="ru-RU" dirty="0" smtClean="0"/>
              <a:t>Телефон </a:t>
            </a:r>
            <a:r>
              <a:rPr lang="da-DK" dirty="0" smtClean="0"/>
              <a:t>24/7: (495) 646 86 39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Поисковый Отряд</a:t>
            </a:r>
            <a:r>
              <a:rPr lang="da-DK" dirty="0" smtClean="0"/>
              <a:t> </a:t>
            </a:r>
            <a:r>
              <a:rPr lang="ru-RU" dirty="0" smtClean="0"/>
              <a:t>ЛизаАлерт, Москва</a:t>
            </a:r>
            <a:endParaRPr lang="da-D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РАДИОЧАСТОТЫ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01885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радиосвязи передача, излучение или прием любого рода информации (знаки, символы, печатный текст, звуки и т.п.) осуществляется посредством радиоволн.</a:t>
            </a:r>
            <a:endParaRPr lang="da-DK" dirty="0" smtClean="0"/>
          </a:p>
          <a:p>
            <a:endParaRPr lang="da-DK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619672" y="2564904"/>
          <a:ext cx="60960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РАДИОЧАСТОТЫ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Частота выражается в герцах (Гц), килогерцах (кГц), мегагерцах (МГц) или гигагерцах (ГГц). Длина и частота радиоволны обратно пропорциональны друг другу, поэтому соответствие между частотой и длиной волны выражается следующей формулой:</a:t>
            </a:r>
          </a:p>
          <a:p>
            <a:r>
              <a:rPr lang="ru-RU" sz="5200" b="1" dirty="0" smtClean="0"/>
              <a:t>F = C / L</a:t>
            </a:r>
            <a:endParaRPr lang="ru-RU" sz="5200" dirty="0" smtClean="0"/>
          </a:p>
          <a:p>
            <a:pPr lvl="1"/>
            <a:r>
              <a:rPr lang="ru-RU" dirty="0" smtClean="0"/>
              <a:t>где: F – радиочастота, Гц,</a:t>
            </a:r>
          </a:p>
          <a:p>
            <a:pPr lvl="1"/>
            <a:r>
              <a:rPr lang="ru-RU" dirty="0" smtClean="0"/>
              <a:t>С – скорость света, равная 300 000 км/с,</a:t>
            </a:r>
          </a:p>
          <a:p>
            <a:pPr lvl="1"/>
            <a:r>
              <a:rPr lang="ru-RU" dirty="0" smtClean="0"/>
              <a:t>L – длина волны, м.</a:t>
            </a:r>
          </a:p>
          <a:p>
            <a:r>
              <a:rPr lang="ru-RU" dirty="0" smtClean="0"/>
              <a:t>При практическом использовании для взаимосвязи частоты и длины радиоволны можно использовать следующую формулу:</a:t>
            </a:r>
          </a:p>
          <a:p>
            <a:r>
              <a:rPr lang="ru-RU" sz="5100" b="1" dirty="0" smtClean="0">
                <a:solidFill>
                  <a:srgbClr val="C00000"/>
                </a:solidFill>
              </a:rPr>
              <a:t>F (МГц) = 300/ L (м)</a:t>
            </a:r>
          </a:p>
          <a:p>
            <a:endParaRPr lang="da-D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РАДИОЧАСТОТЫ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Радиочастотный спектр подразделяется на</a:t>
            </a:r>
            <a:r>
              <a:rPr lang="da-DK" sz="3600" dirty="0" smtClean="0"/>
              <a:t> </a:t>
            </a:r>
            <a:r>
              <a:rPr lang="ru-RU" sz="3600" dirty="0" smtClean="0"/>
              <a:t>следующие основные диапазоны</a:t>
            </a:r>
            <a:r>
              <a:rPr lang="da-DK" sz="3600" dirty="0" smtClean="0"/>
              <a:t>:</a:t>
            </a:r>
          </a:p>
          <a:p>
            <a:endParaRPr lang="ru-RU" sz="3600" dirty="0" smtClean="0"/>
          </a:p>
          <a:p>
            <a:r>
              <a:rPr lang="ru-RU" sz="2800" dirty="0" smtClean="0"/>
              <a:t>короткие волны-КВ </a:t>
            </a:r>
            <a:r>
              <a:rPr lang="en-US" sz="2800" dirty="0" smtClean="0"/>
              <a:t>(HF)</a:t>
            </a:r>
            <a:endParaRPr lang="da-DK" sz="2800" dirty="0" smtClean="0"/>
          </a:p>
          <a:p>
            <a:r>
              <a:rPr lang="ru-RU" sz="2800" dirty="0" smtClean="0"/>
              <a:t>ультракороткие волны</a:t>
            </a:r>
            <a:r>
              <a:rPr lang="en-US" sz="2800" dirty="0" smtClean="0"/>
              <a:t>-</a:t>
            </a:r>
            <a:r>
              <a:rPr lang="ru-RU" sz="2800" dirty="0" smtClean="0"/>
              <a:t>УКВ (</a:t>
            </a:r>
            <a:r>
              <a:rPr lang="en-US" sz="2800" dirty="0" smtClean="0"/>
              <a:t>VHF)</a:t>
            </a:r>
            <a:endParaRPr lang="da-DK" sz="2800" dirty="0" smtClean="0"/>
          </a:p>
          <a:p>
            <a:r>
              <a:rPr lang="ru-RU" sz="2800" dirty="0" smtClean="0"/>
              <a:t>сверх высокочастотные волны</a:t>
            </a:r>
            <a:r>
              <a:rPr lang="en-US" sz="2800" dirty="0" smtClean="0"/>
              <a:t>-</a:t>
            </a:r>
            <a:r>
              <a:rPr lang="ru-RU" sz="2800" dirty="0" smtClean="0"/>
              <a:t>СВЧ </a:t>
            </a:r>
            <a:r>
              <a:rPr lang="en-US" sz="2800" dirty="0" smtClean="0"/>
              <a:t>(UHF)</a:t>
            </a:r>
            <a:endParaRPr lang="da-DK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ДИАПАЗОНЫ</a:t>
            </a:r>
            <a:endParaRPr lang="da-D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ДИАПАЗОНЫ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83150"/>
          </a:xfrm>
        </p:spPr>
        <p:txBody>
          <a:bodyPr>
            <a:normAutofit fontScale="85000" lnSpcReduction="20000"/>
          </a:bodyPr>
          <a:lstStyle/>
          <a:p>
            <a:r>
              <a:rPr lang="ru-RU" sz="4000" dirty="0" smtClean="0"/>
              <a:t>Для установления устойчивой радиосвязи надо правильно выбрать диапазон используемых частот.</a:t>
            </a:r>
          </a:p>
          <a:p>
            <a:r>
              <a:rPr lang="ru-RU" sz="4000" dirty="0" smtClean="0"/>
              <a:t>Расстояние, на котором возможно осуществление радиосвязи, зависит от</a:t>
            </a:r>
            <a:r>
              <a:rPr lang="da-DK" sz="4000" dirty="0" smtClean="0"/>
              <a:t>:</a:t>
            </a:r>
          </a:p>
          <a:p>
            <a:pPr lvl="1"/>
            <a:r>
              <a:rPr lang="ru-RU" dirty="0" smtClean="0"/>
              <a:t>выбранной частоты, </a:t>
            </a:r>
            <a:endParaRPr lang="da-DK" dirty="0" smtClean="0"/>
          </a:p>
          <a:p>
            <a:pPr lvl="1"/>
            <a:r>
              <a:rPr lang="ru-RU" dirty="0" smtClean="0"/>
              <a:t>типа и размещения антенной</a:t>
            </a:r>
            <a:r>
              <a:rPr lang="da-DK" dirty="0" smtClean="0"/>
              <a:t> </a:t>
            </a:r>
            <a:r>
              <a:rPr lang="ru-RU" dirty="0" smtClean="0"/>
              <a:t>системы,</a:t>
            </a:r>
            <a:endParaRPr lang="da-DK" dirty="0" smtClean="0"/>
          </a:p>
          <a:p>
            <a:pPr lvl="1"/>
            <a:r>
              <a:rPr lang="ru-RU" dirty="0" smtClean="0"/>
              <a:t>условий распространения радиоволн. </a:t>
            </a:r>
            <a:endParaRPr lang="da-DK" dirty="0" smtClean="0"/>
          </a:p>
          <a:p>
            <a:r>
              <a:rPr lang="da-DK" sz="3600" dirty="0" smtClean="0"/>
              <a:t>O</a:t>
            </a:r>
            <a:r>
              <a:rPr lang="ru-RU" sz="3600" dirty="0" smtClean="0"/>
              <a:t>сновным фактором, определяющим дальность связи, является </a:t>
            </a:r>
            <a:r>
              <a:rPr lang="ru-RU" sz="3600" b="1" dirty="0" smtClean="0"/>
              <a:t>выбранная частота </a:t>
            </a:r>
            <a:r>
              <a:rPr lang="ru-RU" sz="3600" dirty="0" smtClean="0"/>
              <a:t>(</a:t>
            </a:r>
            <a:r>
              <a:rPr lang="ru-RU" sz="3600" dirty="0" smtClean="0">
                <a:solidFill>
                  <a:srgbClr val="C00000"/>
                </a:solidFill>
              </a:rPr>
              <a:t>длина волны</a:t>
            </a:r>
            <a:r>
              <a:rPr lang="ru-RU" sz="3600" dirty="0" smtClean="0"/>
              <a:t>)</a:t>
            </a:r>
          </a:p>
          <a:p>
            <a:endParaRPr lang="da-D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РАСПРОСТРАНЕНИЕ РАДИОВОЛН</a:t>
            </a:r>
            <a:br>
              <a:rPr lang="ru-RU" b="1" dirty="0" smtClean="0"/>
            </a:br>
            <a:endParaRPr lang="da-D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4533</TotalTime>
  <Words>981</Words>
  <Application>Microsoft Office PowerPoint</Application>
  <PresentationFormat>On-screen Show (4:3)</PresentationFormat>
  <Paragraphs>130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Trek</vt:lpstr>
      <vt:lpstr>Введение в радиосвязь</vt:lpstr>
      <vt:lpstr>применение радиосвязи при ПСР</vt:lpstr>
      <vt:lpstr>РАДИОЧАСТОТЫ</vt:lpstr>
      <vt:lpstr>РАДИОЧАСТОТЫ</vt:lpstr>
      <vt:lpstr>РАДИОЧАСТОТЫ</vt:lpstr>
      <vt:lpstr>РАДИОЧАСТОТЫ</vt:lpstr>
      <vt:lpstr>ДИАПАЗОНЫ</vt:lpstr>
      <vt:lpstr>ДИАПАЗОНЫ</vt:lpstr>
      <vt:lpstr>РАСПРОСТРАНЕНИЕ РАДИОВОЛН </vt:lpstr>
      <vt:lpstr>РАСПРОСТРАНЕНИЕ РАДИОВОЛН</vt:lpstr>
      <vt:lpstr>РАСПРОСТРАНЕНИЕ РАДИОВОЛН</vt:lpstr>
      <vt:lpstr>РАСПРОСТРАНЕНИЕ РАДИОВОЛН</vt:lpstr>
      <vt:lpstr>Радиоволны</vt:lpstr>
      <vt:lpstr>КВ: Короткие Волны (HF)</vt:lpstr>
      <vt:lpstr>УКВ: ультракороткие Волны (LB )</vt:lpstr>
      <vt:lpstr>УКВ: Ультра Короткие Волны (VHF)</vt:lpstr>
      <vt:lpstr>СВЧ: Сверх Высокочастотные Волны (UHF)</vt:lpstr>
      <vt:lpstr>Slide 18</vt:lpstr>
      <vt:lpstr>Slide 19</vt:lpstr>
      <vt:lpstr>Slide 20</vt:lpstr>
      <vt:lpstr>Slide 21</vt:lpstr>
      <vt:lpstr>Slide 22</vt:lpstr>
      <vt:lpstr>Распространение СВ</vt:lpstr>
      <vt:lpstr>Распространение КВ</vt:lpstr>
      <vt:lpstr>Распространение УКВ</vt:lpstr>
      <vt:lpstr>За и Против:</vt:lpstr>
      <vt:lpstr>Поисковая практика</vt:lpstr>
      <vt:lpstr>Штабные средства радиосвязи</vt:lpstr>
      <vt:lpstr>Типы станций, антенн, аккумуляторов</vt:lpstr>
      <vt:lpstr>Практические советы: </vt:lpstr>
      <vt:lpstr>Практические советы: </vt:lpstr>
      <vt:lpstr>Безопасность</vt:lpstr>
      <vt:lpstr>Во время радиосвязи запрещается:</vt:lpstr>
      <vt:lpstr>Во время радиосвязи запрещается:</vt:lpstr>
      <vt:lpstr>www.lizaalert.org Телефон 24/7: (495) 646 86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LIZA ALERT</dc:title>
  <dc:creator>Toshiba</dc:creator>
  <cp:lastModifiedBy>Toshiba</cp:lastModifiedBy>
  <cp:revision>293</cp:revision>
  <dcterms:created xsi:type="dcterms:W3CDTF">2012-02-16T21:59:50Z</dcterms:created>
  <dcterms:modified xsi:type="dcterms:W3CDTF">2012-10-17T22:24:20Z</dcterms:modified>
</cp:coreProperties>
</file>